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46069" y="1187461"/>
            <a:ext cx="17795861" cy="1972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2A4A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2A4A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1" i="0">
                <a:solidFill>
                  <a:srgbClr val="2A4A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94DDD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59851" y="-149192"/>
            <a:ext cx="11768296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1" i="0">
                <a:solidFill>
                  <a:srgbClr val="2A4A8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89744" y="2266785"/>
            <a:ext cx="7471409" cy="539369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8330"/>
              </a:lnSpc>
              <a:spcBef>
                <a:spcPts val="820"/>
              </a:spcBef>
            </a:pPr>
            <a:r>
              <a:rPr sz="7450" b="1" spc="-180" dirty="0">
                <a:solidFill>
                  <a:srgbClr val="F6B4A6"/>
                </a:solidFill>
                <a:latin typeface="Arial"/>
                <a:cs typeface="Arial"/>
              </a:rPr>
              <a:t>A</a:t>
            </a:r>
            <a:r>
              <a:rPr sz="7450" b="1" spc="300" dirty="0">
                <a:solidFill>
                  <a:srgbClr val="F6B4A6"/>
                </a:solidFill>
                <a:latin typeface="Arial"/>
                <a:cs typeface="Arial"/>
              </a:rPr>
              <a:t> </a:t>
            </a:r>
            <a:r>
              <a:rPr sz="7450" b="1" dirty="0">
                <a:solidFill>
                  <a:srgbClr val="F6B4A6"/>
                </a:solidFill>
                <a:latin typeface="Arial"/>
                <a:cs typeface="Arial"/>
              </a:rPr>
              <a:t>DISTRIBUTOR </a:t>
            </a:r>
            <a:r>
              <a:rPr sz="7450" b="1" spc="-2055" dirty="0">
                <a:solidFill>
                  <a:srgbClr val="F6B4A6"/>
                </a:solidFill>
                <a:latin typeface="Arial"/>
                <a:cs typeface="Arial"/>
              </a:rPr>
              <a:t> </a:t>
            </a:r>
            <a:r>
              <a:rPr sz="7450" b="1" spc="165" dirty="0">
                <a:solidFill>
                  <a:srgbClr val="F6B4A6"/>
                </a:solidFill>
                <a:latin typeface="Arial"/>
                <a:cs typeface="Arial"/>
              </a:rPr>
              <a:t>SELLING </a:t>
            </a:r>
            <a:r>
              <a:rPr sz="7450" b="1" spc="170" dirty="0">
                <a:solidFill>
                  <a:srgbClr val="F6B4A6"/>
                </a:solidFill>
                <a:latin typeface="Arial"/>
                <a:cs typeface="Arial"/>
              </a:rPr>
              <a:t> </a:t>
            </a:r>
            <a:r>
              <a:rPr sz="7450" b="1" spc="75" dirty="0">
                <a:solidFill>
                  <a:srgbClr val="F6B4A6"/>
                </a:solidFill>
                <a:latin typeface="Arial"/>
                <a:cs typeface="Arial"/>
              </a:rPr>
              <a:t>ELECTRONICS </a:t>
            </a:r>
            <a:r>
              <a:rPr sz="7450" b="1" spc="80" dirty="0">
                <a:solidFill>
                  <a:srgbClr val="F6B4A6"/>
                </a:solidFill>
                <a:latin typeface="Arial"/>
                <a:cs typeface="Arial"/>
              </a:rPr>
              <a:t> </a:t>
            </a:r>
            <a:r>
              <a:rPr sz="7450" b="1" spc="75" dirty="0">
                <a:solidFill>
                  <a:srgbClr val="F6B4A6"/>
                </a:solidFill>
                <a:latin typeface="Arial"/>
                <a:cs typeface="Arial"/>
              </a:rPr>
              <a:t>DEVICES </a:t>
            </a:r>
            <a:r>
              <a:rPr sz="7450" b="1" spc="80" dirty="0">
                <a:solidFill>
                  <a:srgbClr val="F6B4A6"/>
                </a:solidFill>
                <a:latin typeface="Arial"/>
                <a:cs typeface="Arial"/>
              </a:rPr>
              <a:t> </a:t>
            </a:r>
            <a:r>
              <a:rPr sz="7450" b="1" spc="-30" dirty="0">
                <a:solidFill>
                  <a:srgbClr val="F6B4A6"/>
                </a:solidFill>
                <a:latin typeface="Arial"/>
                <a:cs typeface="Arial"/>
              </a:rPr>
              <a:t>PRODUCTS</a:t>
            </a:r>
            <a:endParaRPr sz="7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89744" y="8485048"/>
            <a:ext cx="242252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40" dirty="0">
                <a:solidFill>
                  <a:srgbClr val="94DDDE"/>
                </a:solidFill>
                <a:latin typeface="Microsoft Sans Serif"/>
                <a:cs typeface="Microsoft Sans Serif"/>
              </a:rPr>
              <a:t>Bùi</a:t>
            </a:r>
            <a:r>
              <a:rPr sz="3400" spc="135" dirty="0">
                <a:solidFill>
                  <a:srgbClr val="94DDDE"/>
                </a:solidFill>
                <a:latin typeface="Microsoft Sans Serif"/>
                <a:cs typeface="Microsoft Sans Serif"/>
              </a:rPr>
              <a:t> </a:t>
            </a:r>
            <a:r>
              <a:rPr sz="3400" spc="40" dirty="0">
                <a:solidFill>
                  <a:srgbClr val="94DDDE"/>
                </a:solidFill>
                <a:latin typeface="Microsoft Sans Serif"/>
                <a:cs typeface="Microsoft Sans Serif"/>
              </a:rPr>
              <a:t>Hữu</a:t>
            </a:r>
            <a:r>
              <a:rPr sz="3400" spc="135" dirty="0">
                <a:solidFill>
                  <a:srgbClr val="94DDDE"/>
                </a:solidFill>
                <a:latin typeface="Microsoft Sans Serif"/>
                <a:cs typeface="Microsoft Sans Serif"/>
              </a:rPr>
              <a:t> </a:t>
            </a:r>
            <a:r>
              <a:rPr sz="3400" spc="5" dirty="0">
                <a:solidFill>
                  <a:srgbClr val="94DDDE"/>
                </a:solidFill>
                <a:latin typeface="Microsoft Sans Serif"/>
                <a:cs typeface="Microsoft Sans Serif"/>
              </a:rPr>
              <a:t>Lộc</a:t>
            </a:r>
            <a:endParaRPr sz="3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7496175" cy="10287000"/>
            <a:chOff x="0" y="0"/>
            <a:chExt cx="7496175" cy="10287000"/>
          </a:xfrm>
        </p:grpSpPr>
        <p:sp>
          <p:nvSpPr>
            <p:cNvPr id="5" name="object 5"/>
            <p:cNvSpPr/>
            <p:nvPr/>
          </p:nvSpPr>
          <p:spPr>
            <a:xfrm>
              <a:off x="1210524" y="0"/>
              <a:ext cx="6012815" cy="2171700"/>
            </a:xfrm>
            <a:custGeom>
              <a:avLst/>
              <a:gdLst/>
              <a:ahLst/>
              <a:cxnLst/>
              <a:rect l="l" t="t" r="r" b="b"/>
              <a:pathLst>
                <a:path w="6012814" h="2171700">
                  <a:moveTo>
                    <a:pt x="2596627" y="2171476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012304" y="0"/>
                  </a:lnTo>
                  <a:lnTo>
                    <a:pt x="5326726" y="203763"/>
                  </a:lnTo>
                  <a:lnTo>
                    <a:pt x="4637797" y="987341"/>
                  </a:lnTo>
                  <a:lnTo>
                    <a:pt x="3075237" y="1267865"/>
                  </a:lnTo>
                  <a:lnTo>
                    <a:pt x="2596627" y="2171476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65100" y="0"/>
              <a:ext cx="5038725" cy="1857375"/>
            </a:xfrm>
            <a:custGeom>
              <a:avLst/>
              <a:gdLst/>
              <a:ahLst/>
              <a:cxnLst/>
              <a:rect l="l" t="t" r="r" b="b"/>
              <a:pathLst>
                <a:path w="5038725" h="1857375">
                  <a:moveTo>
                    <a:pt x="1603006" y="1600987"/>
                  </a:moveTo>
                  <a:lnTo>
                    <a:pt x="1603006" y="1579409"/>
                  </a:lnTo>
                  <a:lnTo>
                    <a:pt x="1608398" y="1579409"/>
                  </a:lnTo>
                  <a:lnTo>
                    <a:pt x="1608398" y="1599639"/>
                  </a:lnTo>
                  <a:lnTo>
                    <a:pt x="1603006" y="1600987"/>
                  </a:lnTo>
                  <a:close/>
                </a:path>
                <a:path w="5038725" h="1857375">
                  <a:moveTo>
                    <a:pt x="1629970" y="1605033"/>
                  </a:moveTo>
                  <a:lnTo>
                    <a:pt x="1608398" y="1605033"/>
                  </a:lnTo>
                  <a:lnTo>
                    <a:pt x="1608398" y="1599639"/>
                  </a:lnTo>
                  <a:lnTo>
                    <a:pt x="1629970" y="1599639"/>
                  </a:lnTo>
                  <a:lnTo>
                    <a:pt x="1629970" y="1605033"/>
                  </a:lnTo>
                  <a:close/>
                </a:path>
                <a:path w="5038725" h="1857375">
                  <a:moveTo>
                    <a:pt x="5038212" y="1462"/>
                  </a:moveTo>
                  <a:lnTo>
                    <a:pt x="5016640" y="1462"/>
                  </a:lnTo>
                  <a:lnTo>
                    <a:pt x="5016640" y="0"/>
                  </a:lnTo>
                  <a:lnTo>
                    <a:pt x="5038212" y="0"/>
                  </a:lnTo>
                  <a:lnTo>
                    <a:pt x="5038212" y="1462"/>
                  </a:lnTo>
                  <a:close/>
                </a:path>
                <a:path w="5038725" h="1857375">
                  <a:moveTo>
                    <a:pt x="4835982" y="2810"/>
                  </a:moveTo>
                  <a:lnTo>
                    <a:pt x="4787447" y="2810"/>
                  </a:lnTo>
                  <a:lnTo>
                    <a:pt x="4787447" y="0"/>
                  </a:lnTo>
                  <a:lnTo>
                    <a:pt x="4835982" y="0"/>
                  </a:lnTo>
                  <a:lnTo>
                    <a:pt x="4835982" y="2810"/>
                  </a:lnTo>
                  <a:close/>
                </a:path>
                <a:path w="5038725" h="1857375">
                  <a:moveTo>
                    <a:pt x="4814411" y="24389"/>
                  </a:moveTo>
                  <a:lnTo>
                    <a:pt x="4809018" y="24389"/>
                  </a:lnTo>
                  <a:lnTo>
                    <a:pt x="4809018" y="2810"/>
                  </a:lnTo>
                  <a:lnTo>
                    <a:pt x="4814411" y="2810"/>
                  </a:lnTo>
                  <a:lnTo>
                    <a:pt x="4814411" y="24389"/>
                  </a:lnTo>
                  <a:close/>
                </a:path>
                <a:path w="5038725" h="1857375">
                  <a:moveTo>
                    <a:pt x="4699814" y="139026"/>
                  </a:moveTo>
                  <a:lnTo>
                    <a:pt x="4694422" y="139026"/>
                  </a:lnTo>
                  <a:lnTo>
                    <a:pt x="4694422" y="117447"/>
                  </a:lnTo>
                  <a:lnTo>
                    <a:pt x="4672850" y="117447"/>
                  </a:lnTo>
                  <a:lnTo>
                    <a:pt x="4672850" y="112053"/>
                  </a:lnTo>
                  <a:lnTo>
                    <a:pt x="4694422" y="112053"/>
                  </a:lnTo>
                  <a:lnTo>
                    <a:pt x="4694422" y="90474"/>
                  </a:lnTo>
                  <a:lnTo>
                    <a:pt x="4699814" y="90474"/>
                  </a:lnTo>
                  <a:lnTo>
                    <a:pt x="4699814" y="112053"/>
                  </a:lnTo>
                  <a:lnTo>
                    <a:pt x="4721385" y="112053"/>
                  </a:lnTo>
                  <a:lnTo>
                    <a:pt x="4721385" y="117448"/>
                  </a:lnTo>
                  <a:lnTo>
                    <a:pt x="4701163" y="117448"/>
                  </a:lnTo>
                  <a:lnTo>
                    <a:pt x="4699814" y="120145"/>
                  </a:lnTo>
                  <a:lnTo>
                    <a:pt x="4699814" y="139026"/>
                  </a:lnTo>
                  <a:close/>
                </a:path>
                <a:path w="5038725" h="1857375">
                  <a:moveTo>
                    <a:pt x="4585217" y="226690"/>
                  </a:moveTo>
                  <a:lnTo>
                    <a:pt x="4579825" y="226690"/>
                  </a:lnTo>
                  <a:lnTo>
                    <a:pt x="4579825" y="205111"/>
                  </a:lnTo>
                  <a:lnTo>
                    <a:pt x="4585217" y="205111"/>
                  </a:lnTo>
                  <a:lnTo>
                    <a:pt x="4585217" y="226690"/>
                  </a:lnTo>
                  <a:close/>
                </a:path>
                <a:path w="5038725" h="1857375">
                  <a:moveTo>
                    <a:pt x="4606789" y="232085"/>
                  </a:moveTo>
                  <a:lnTo>
                    <a:pt x="4558254" y="232085"/>
                  </a:lnTo>
                  <a:lnTo>
                    <a:pt x="4558254" y="226690"/>
                  </a:lnTo>
                  <a:lnTo>
                    <a:pt x="4606789" y="226690"/>
                  </a:lnTo>
                  <a:lnTo>
                    <a:pt x="4606789" y="232085"/>
                  </a:lnTo>
                  <a:close/>
                </a:path>
                <a:path w="5038725" h="1857375">
                  <a:moveTo>
                    <a:pt x="4585217" y="253663"/>
                  </a:moveTo>
                  <a:lnTo>
                    <a:pt x="4579825" y="253663"/>
                  </a:lnTo>
                  <a:lnTo>
                    <a:pt x="4579825" y="232085"/>
                  </a:lnTo>
                  <a:lnTo>
                    <a:pt x="4601396" y="232085"/>
                  </a:lnTo>
                  <a:lnTo>
                    <a:pt x="4585217" y="249617"/>
                  </a:lnTo>
                  <a:lnTo>
                    <a:pt x="4585217" y="253663"/>
                  </a:lnTo>
                  <a:close/>
                </a:path>
                <a:path w="5038725" h="1857375">
                  <a:moveTo>
                    <a:pt x="4606789" y="2810"/>
                  </a:moveTo>
                  <a:lnTo>
                    <a:pt x="4558254" y="2810"/>
                  </a:lnTo>
                  <a:lnTo>
                    <a:pt x="4558254" y="0"/>
                  </a:lnTo>
                  <a:lnTo>
                    <a:pt x="4606789" y="0"/>
                  </a:lnTo>
                  <a:lnTo>
                    <a:pt x="4606789" y="2810"/>
                  </a:lnTo>
                  <a:close/>
                </a:path>
                <a:path w="5038725" h="1857375">
                  <a:moveTo>
                    <a:pt x="4585217" y="24389"/>
                  </a:moveTo>
                  <a:lnTo>
                    <a:pt x="4579825" y="24389"/>
                  </a:lnTo>
                  <a:lnTo>
                    <a:pt x="4579825" y="2810"/>
                  </a:lnTo>
                  <a:lnTo>
                    <a:pt x="4585217" y="2810"/>
                  </a:lnTo>
                  <a:lnTo>
                    <a:pt x="4585217" y="24389"/>
                  </a:lnTo>
                  <a:close/>
                </a:path>
                <a:path w="5038725" h="1857375">
                  <a:moveTo>
                    <a:pt x="4377595" y="2810"/>
                  </a:moveTo>
                  <a:lnTo>
                    <a:pt x="4329060" y="2810"/>
                  </a:lnTo>
                  <a:lnTo>
                    <a:pt x="4329060" y="0"/>
                  </a:lnTo>
                  <a:lnTo>
                    <a:pt x="4377595" y="0"/>
                  </a:lnTo>
                  <a:lnTo>
                    <a:pt x="4377595" y="2810"/>
                  </a:lnTo>
                  <a:close/>
                </a:path>
                <a:path w="5038725" h="1857375">
                  <a:moveTo>
                    <a:pt x="4356024" y="24389"/>
                  </a:moveTo>
                  <a:lnTo>
                    <a:pt x="4350631" y="24389"/>
                  </a:lnTo>
                  <a:lnTo>
                    <a:pt x="4350631" y="2810"/>
                  </a:lnTo>
                  <a:lnTo>
                    <a:pt x="4356024" y="2810"/>
                  </a:lnTo>
                  <a:lnTo>
                    <a:pt x="4356024" y="24389"/>
                  </a:lnTo>
                  <a:close/>
                </a:path>
                <a:path w="5038725" h="1857375">
                  <a:moveTo>
                    <a:pt x="4148402" y="2810"/>
                  </a:moveTo>
                  <a:lnTo>
                    <a:pt x="4099867" y="2810"/>
                  </a:lnTo>
                  <a:lnTo>
                    <a:pt x="4099867" y="0"/>
                  </a:lnTo>
                  <a:lnTo>
                    <a:pt x="4148402" y="0"/>
                  </a:lnTo>
                  <a:lnTo>
                    <a:pt x="4148402" y="2810"/>
                  </a:lnTo>
                  <a:close/>
                </a:path>
                <a:path w="5038725" h="1857375">
                  <a:moveTo>
                    <a:pt x="4126830" y="24389"/>
                  </a:moveTo>
                  <a:lnTo>
                    <a:pt x="4121438" y="24389"/>
                  </a:lnTo>
                  <a:lnTo>
                    <a:pt x="4121438" y="2810"/>
                  </a:lnTo>
                  <a:lnTo>
                    <a:pt x="4126830" y="2810"/>
                  </a:lnTo>
                  <a:lnTo>
                    <a:pt x="4126830" y="24389"/>
                  </a:lnTo>
                  <a:close/>
                </a:path>
                <a:path w="5038725" h="1857375">
                  <a:moveTo>
                    <a:pt x="3919208" y="2810"/>
                  </a:moveTo>
                  <a:lnTo>
                    <a:pt x="3870673" y="2810"/>
                  </a:lnTo>
                  <a:lnTo>
                    <a:pt x="3870673" y="0"/>
                  </a:lnTo>
                  <a:lnTo>
                    <a:pt x="3919208" y="0"/>
                  </a:lnTo>
                  <a:lnTo>
                    <a:pt x="3919208" y="2810"/>
                  </a:lnTo>
                  <a:close/>
                </a:path>
                <a:path w="5038725" h="1857375">
                  <a:moveTo>
                    <a:pt x="3897637" y="24389"/>
                  </a:moveTo>
                  <a:lnTo>
                    <a:pt x="3892244" y="24389"/>
                  </a:lnTo>
                  <a:lnTo>
                    <a:pt x="3892244" y="2810"/>
                  </a:lnTo>
                  <a:lnTo>
                    <a:pt x="3897637" y="2810"/>
                  </a:lnTo>
                  <a:lnTo>
                    <a:pt x="3897637" y="24389"/>
                  </a:lnTo>
                  <a:close/>
                </a:path>
                <a:path w="5038725" h="1857375">
                  <a:moveTo>
                    <a:pt x="4470621" y="112053"/>
                  </a:moveTo>
                  <a:lnTo>
                    <a:pt x="4465228" y="112053"/>
                  </a:lnTo>
                  <a:lnTo>
                    <a:pt x="4465228" y="90474"/>
                  </a:lnTo>
                  <a:lnTo>
                    <a:pt x="4470621" y="90474"/>
                  </a:lnTo>
                  <a:lnTo>
                    <a:pt x="4470621" y="112053"/>
                  </a:lnTo>
                  <a:close/>
                </a:path>
                <a:path w="5038725" h="1857375">
                  <a:moveTo>
                    <a:pt x="4492192" y="117447"/>
                  </a:moveTo>
                  <a:lnTo>
                    <a:pt x="4443657" y="117447"/>
                  </a:lnTo>
                  <a:lnTo>
                    <a:pt x="4443657" y="112053"/>
                  </a:lnTo>
                  <a:lnTo>
                    <a:pt x="4492192" y="112053"/>
                  </a:lnTo>
                  <a:lnTo>
                    <a:pt x="4492192" y="117447"/>
                  </a:lnTo>
                  <a:close/>
                </a:path>
                <a:path w="5038725" h="1857375">
                  <a:moveTo>
                    <a:pt x="4470621" y="139026"/>
                  </a:moveTo>
                  <a:lnTo>
                    <a:pt x="4465228" y="139026"/>
                  </a:lnTo>
                  <a:lnTo>
                    <a:pt x="4465228" y="117447"/>
                  </a:lnTo>
                  <a:lnTo>
                    <a:pt x="4470621" y="117447"/>
                  </a:lnTo>
                  <a:lnTo>
                    <a:pt x="4470621" y="139026"/>
                  </a:lnTo>
                  <a:close/>
                </a:path>
                <a:path w="5038725" h="1857375">
                  <a:moveTo>
                    <a:pt x="4241427" y="112053"/>
                  </a:moveTo>
                  <a:lnTo>
                    <a:pt x="4236035" y="112053"/>
                  </a:lnTo>
                  <a:lnTo>
                    <a:pt x="4236035" y="90474"/>
                  </a:lnTo>
                  <a:lnTo>
                    <a:pt x="4241427" y="90474"/>
                  </a:lnTo>
                  <a:lnTo>
                    <a:pt x="4241427" y="112053"/>
                  </a:lnTo>
                  <a:close/>
                </a:path>
                <a:path w="5038725" h="1857375">
                  <a:moveTo>
                    <a:pt x="4262999" y="117447"/>
                  </a:moveTo>
                  <a:lnTo>
                    <a:pt x="4214463" y="117447"/>
                  </a:lnTo>
                  <a:lnTo>
                    <a:pt x="4214463" y="112053"/>
                  </a:lnTo>
                  <a:lnTo>
                    <a:pt x="4262999" y="112053"/>
                  </a:lnTo>
                  <a:lnTo>
                    <a:pt x="4262999" y="117447"/>
                  </a:lnTo>
                  <a:close/>
                </a:path>
                <a:path w="5038725" h="1857375">
                  <a:moveTo>
                    <a:pt x="4241427" y="139026"/>
                  </a:moveTo>
                  <a:lnTo>
                    <a:pt x="4236035" y="139026"/>
                  </a:lnTo>
                  <a:lnTo>
                    <a:pt x="4236035" y="117447"/>
                  </a:lnTo>
                  <a:lnTo>
                    <a:pt x="4241427" y="117447"/>
                  </a:lnTo>
                  <a:lnTo>
                    <a:pt x="4241427" y="139026"/>
                  </a:lnTo>
                  <a:close/>
                </a:path>
                <a:path w="5038725" h="1857375">
                  <a:moveTo>
                    <a:pt x="4012234" y="112053"/>
                  </a:moveTo>
                  <a:lnTo>
                    <a:pt x="4006841" y="112053"/>
                  </a:lnTo>
                  <a:lnTo>
                    <a:pt x="4006841" y="90474"/>
                  </a:lnTo>
                  <a:lnTo>
                    <a:pt x="4012234" y="90474"/>
                  </a:lnTo>
                  <a:lnTo>
                    <a:pt x="4012234" y="112053"/>
                  </a:lnTo>
                  <a:close/>
                </a:path>
                <a:path w="5038725" h="1857375">
                  <a:moveTo>
                    <a:pt x="4033805" y="117447"/>
                  </a:moveTo>
                  <a:lnTo>
                    <a:pt x="3985270" y="117447"/>
                  </a:lnTo>
                  <a:lnTo>
                    <a:pt x="3985270" y="112053"/>
                  </a:lnTo>
                  <a:lnTo>
                    <a:pt x="4033805" y="112053"/>
                  </a:lnTo>
                  <a:lnTo>
                    <a:pt x="4033805" y="117447"/>
                  </a:lnTo>
                  <a:close/>
                </a:path>
                <a:path w="5038725" h="1857375">
                  <a:moveTo>
                    <a:pt x="4012234" y="139026"/>
                  </a:moveTo>
                  <a:lnTo>
                    <a:pt x="4006841" y="139026"/>
                  </a:lnTo>
                  <a:lnTo>
                    <a:pt x="4006841" y="117447"/>
                  </a:lnTo>
                  <a:lnTo>
                    <a:pt x="4012234" y="117447"/>
                  </a:lnTo>
                  <a:lnTo>
                    <a:pt x="4012234" y="139026"/>
                  </a:lnTo>
                  <a:close/>
                </a:path>
                <a:path w="5038725" h="1857375">
                  <a:moveTo>
                    <a:pt x="4356024" y="226690"/>
                  </a:moveTo>
                  <a:lnTo>
                    <a:pt x="4350631" y="226690"/>
                  </a:lnTo>
                  <a:lnTo>
                    <a:pt x="4350631" y="205111"/>
                  </a:lnTo>
                  <a:lnTo>
                    <a:pt x="4356024" y="205111"/>
                  </a:lnTo>
                  <a:lnTo>
                    <a:pt x="4356024" y="226690"/>
                  </a:lnTo>
                  <a:close/>
                </a:path>
                <a:path w="5038725" h="1857375">
                  <a:moveTo>
                    <a:pt x="4377595" y="232085"/>
                  </a:moveTo>
                  <a:lnTo>
                    <a:pt x="4329060" y="232085"/>
                  </a:lnTo>
                  <a:lnTo>
                    <a:pt x="4329060" y="226690"/>
                  </a:lnTo>
                  <a:lnTo>
                    <a:pt x="4377595" y="226690"/>
                  </a:lnTo>
                  <a:lnTo>
                    <a:pt x="4377595" y="232085"/>
                  </a:lnTo>
                  <a:close/>
                </a:path>
                <a:path w="5038725" h="1857375">
                  <a:moveTo>
                    <a:pt x="4356024" y="253663"/>
                  </a:moveTo>
                  <a:lnTo>
                    <a:pt x="4350631" y="253663"/>
                  </a:lnTo>
                  <a:lnTo>
                    <a:pt x="4350631" y="232085"/>
                  </a:lnTo>
                  <a:lnTo>
                    <a:pt x="4356024" y="232085"/>
                  </a:lnTo>
                  <a:lnTo>
                    <a:pt x="4356024" y="253663"/>
                  </a:lnTo>
                  <a:close/>
                </a:path>
                <a:path w="5038725" h="1857375">
                  <a:moveTo>
                    <a:pt x="4126830" y="226690"/>
                  </a:moveTo>
                  <a:lnTo>
                    <a:pt x="4121438" y="226690"/>
                  </a:lnTo>
                  <a:lnTo>
                    <a:pt x="4121438" y="205111"/>
                  </a:lnTo>
                  <a:lnTo>
                    <a:pt x="4126830" y="205111"/>
                  </a:lnTo>
                  <a:lnTo>
                    <a:pt x="4126830" y="226690"/>
                  </a:lnTo>
                  <a:close/>
                </a:path>
                <a:path w="5038725" h="1857375">
                  <a:moveTo>
                    <a:pt x="4148402" y="232085"/>
                  </a:moveTo>
                  <a:lnTo>
                    <a:pt x="4099867" y="232085"/>
                  </a:lnTo>
                  <a:lnTo>
                    <a:pt x="4099867" y="226690"/>
                  </a:lnTo>
                  <a:lnTo>
                    <a:pt x="4148402" y="226690"/>
                  </a:lnTo>
                  <a:lnTo>
                    <a:pt x="4148402" y="232085"/>
                  </a:lnTo>
                  <a:close/>
                </a:path>
                <a:path w="5038725" h="1857375">
                  <a:moveTo>
                    <a:pt x="4126830" y="253663"/>
                  </a:moveTo>
                  <a:lnTo>
                    <a:pt x="4121438" y="253663"/>
                  </a:lnTo>
                  <a:lnTo>
                    <a:pt x="4121438" y="232085"/>
                  </a:lnTo>
                  <a:lnTo>
                    <a:pt x="4126830" y="232085"/>
                  </a:lnTo>
                  <a:lnTo>
                    <a:pt x="4126830" y="253663"/>
                  </a:lnTo>
                  <a:close/>
                </a:path>
                <a:path w="5038725" h="1857375">
                  <a:moveTo>
                    <a:pt x="3897637" y="226690"/>
                  </a:moveTo>
                  <a:lnTo>
                    <a:pt x="3892244" y="226690"/>
                  </a:lnTo>
                  <a:lnTo>
                    <a:pt x="3892244" y="205111"/>
                  </a:lnTo>
                  <a:lnTo>
                    <a:pt x="3897637" y="205111"/>
                  </a:lnTo>
                  <a:lnTo>
                    <a:pt x="3897637" y="226690"/>
                  </a:lnTo>
                  <a:close/>
                </a:path>
                <a:path w="5038725" h="1857375">
                  <a:moveTo>
                    <a:pt x="3919208" y="232085"/>
                  </a:moveTo>
                  <a:lnTo>
                    <a:pt x="3870673" y="232085"/>
                  </a:lnTo>
                  <a:lnTo>
                    <a:pt x="3870673" y="226690"/>
                  </a:lnTo>
                  <a:lnTo>
                    <a:pt x="3919208" y="226690"/>
                  </a:lnTo>
                  <a:lnTo>
                    <a:pt x="3919208" y="232085"/>
                  </a:lnTo>
                  <a:close/>
                </a:path>
                <a:path w="5038725" h="1857375">
                  <a:moveTo>
                    <a:pt x="3897637" y="253663"/>
                  </a:moveTo>
                  <a:lnTo>
                    <a:pt x="3892244" y="253663"/>
                  </a:lnTo>
                  <a:lnTo>
                    <a:pt x="3892244" y="232085"/>
                  </a:lnTo>
                  <a:lnTo>
                    <a:pt x="3897637" y="232085"/>
                  </a:lnTo>
                  <a:lnTo>
                    <a:pt x="3897637" y="253663"/>
                  </a:lnTo>
                  <a:close/>
                </a:path>
                <a:path w="5038725" h="1857375">
                  <a:moveTo>
                    <a:pt x="4470621" y="341327"/>
                  </a:moveTo>
                  <a:lnTo>
                    <a:pt x="4465228" y="341327"/>
                  </a:lnTo>
                  <a:lnTo>
                    <a:pt x="4465228" y="319748"/>
                  </a:lnTo>
                  <a:lnTo>
                    <a:pt x="4470621" y="319748"/>
                  </a:lnTo>
                  <a:lnTo>
                    <a:pt x="4470621" y="341327"/>
                  </a:lnTo>
                  <a:close/>
                </a:path>
                <a:path w="5038725" h="1857375">
                  <a:moveTo>
                    <a:pt x="4492192" y="346722"/>
                  </a:moveTo>
                  <a:lnTo>
                    <a:pt x="4443657" y="346722"/>
                  </a:lnTo>
                  <a:lnTo>
                    <a:pt x="4443657" y="341327"/>
                  </a:lnTo>
                  <a:lnTo>
                    <a:pt x="4492192" y="341327"/>
                  </a:lnTo>
                  <a:lnTo>
                    <a:pt x="4492192" y="346722"/>
                  </a:lnTo>
                  <a:close/>
                </a:path>
                <a:path w="5038725" h="1857375">
                  <a:moveTo>
                    <a:pt x="4470621" y="368301"/>
                  </a:moveTo>
                  <a:lnTo>
                    <a:pt x="4465228" y="368301"/>
                  </a:lnTo>
                  <a:lnTo>
                    <a:pt x="4465228" y="346722"/>
                  </a:lnTo>
                  <a:lnTo>
                    <a:pt x="4470621" y="346722"/>
                  </a:lnTo>
                  <a:lnTo>
                    <a:pt x="4470621" y="368301"/>
                  </a:lnTo>
                  <a:close/>
                </a:path>
                <a:path w="5038725" h="1857375">
                  <a:moveTo>
                    <a:pt x="4241427" y="341327"/>
                  </a:moveTo>
                  <a:lnTo>
                    <a:pt x="4236035" y="341327"/>
                  </a:lnTo>
                  <a:lnTo>
                    <a:pt x="4236035" y="319748"/>
                  </a:lnTo>
                  <a:lnTo>
                    <a:pt x="4241427" y="319748"/>
                  </a:lnTo>
                  <a:lnTo>
                    <a:pt x="4241427" y="341327"/>
                  </a:lnTo>
                  <a:close/>
                </a:path>
                <a:path w="5038725" h="1857375">
                  <a:moveTo>
                    <a:pt x="4262999" y="346722"/>
                  </a:moveTo>
                  <a:lnTo>
                    <a:pt x="4214463" y="346722"/>
                  </a:lnTo>
                  <a:lnTo>
                    <a:pt x="4214463" y="341327"/>
                  </a:lnTo>
                  <a:lnTo>
                    <a:pt x="4262999" y="341327"/>
                  </a:lnTo>
                  <a:lnTo>
                    <a:pt x="4262999" y="346722"/>
                  </a:lnTo>
                  <a:close/>
                </a:path>
                <a:path w="5038725" h="1857375">
                  <a:moveTo>
                    <a:pt x="4241427" y="368301"/>
                  </a:moveTo>
                  <a:lnTo>
                    <a:pt x="4236035" y="368301"/>
                  </a:lnTo>
                  <a:lnTo>
                    <a:pt x="4236035" y="346722"/>
                  </a:lnTo>
                  <a:lnTo>
                    <a:pt x="4241427" y="346722"/>
                  </a:lnTo>
                  <a:lnTo>
                    <a:pt x="4241427" y="368301"/>
                  </a:lnTo>
                  <a:close/>
                </a:path>
                <a:path w="5038725" h="1857375">
                  <a:moveTo>
                    <a:pt x="4012234" y="341327"/>
                  </a:moveTo>
                  <a:lnTo>
                    <a:pt x="4006841" y="341327"/>
                  </a:lnTo>
                  <a:lnTo>
                    <a:pt x="4006841" y="319748"/>
                  </a:lnTo>
                  <a:lnTo>
                    <a:pt x="4012234" y="319748"/>
                  </a:lnTo>
                  <a:lnTo>
                    <a:pt x="4012234" y="341327"/>
                  </a:lnTo>
                  <a:close/>
                </a:path>
                <a:path w="5038725" h="1857375">
                  <a:moveTo>
                    <a:pt x="4033805" y="346722"/>
                  </a:moveTo>
                  <a:lnTo>
                    <a:pt x="3985270" y="346722"/>
                  </a:lnTo>
                  <a:lnTo>
                    <a:pt x="3985270" y="341327"/>
                  </a:lnTo>
                  <a:lnTo>
                    <a:pt x="4033805" y="341327"/>
                  </a:lnTo>
                  <a:lnTo>
                    <a:pt x="4033805" y="346722"/>
                  </a:lnTo>
                  <a:close/>
                </a:path>
                <a:path w="5038725" h="1857375">
                  <a:moveTo>
                    <a:pt x="4012234" y="368301"/>
                  </a:moveTo>
                  <a:lnTo>
                    <a:pt x="4006841" y="368301"/>
                  </a:lnTo>
                  <a:lnTo>
                    <a:pt x="4006841" y="346722"/>
                  </a:lnTo>
                  <a:lnTo>
                    <a:pt x="4012234" y="346722"/>
                  </a:lnTo>
                  <a:lnTo>
                    <a:pt x="4012234" y="368301"/>
                  </a:lnTo>
                  <a:close/>
                </a:path>
                <a:path w="5038725" h="1857375">
                  <a:moveTo>
                    <a:pt x="4356024" y="455964"/>
                  </a:moveTo>
                  <a:lnTo>
                    <a:pt x="4350631" y="455964"/>
                  </a:lnTo>
                  <a:lnTo>
                    <a:pt x="4350631" y="434386"/>
                  </a:lnTo>
                  <a:lnTo>
                    <a:pt x="4356024" y="434386"/>
                  </a:lnTo>
                  <a:lnTo>
                    <a:pt x="4356024" y="455964"/>
                  </a:lnTo>
                  <a:close/>
                </a:path>
                <a:path w="5038725" h="1857375">
                  <a:moveTo>
                    <a:pt x="4377595" y="461359"/>
                  </a:moveTo>
                  <a:lnTo>
                    <a:pt x="4329060" y="461359"/>
                  </a:lnTo>
                  <a:lnTo>
                    <a:pt x="4329060" y="455964"/>
                  </a:lnTo>
                  <a:lnTo>
                    <a:pt x="4377595" y="455964"/>
                  </a:lnTo>
                  <a:lnTo>
                    <a:pt x="4377595" y="461359"/>
                  </a:lnTo>
                  <a:close/>
                </a:path>
                <a:path w="5038725" h="1857375">
                  <a:moveTo>
                    <a:pt x="4356024" y="482938"/>
                  </a:moveTo>
                  <a:lnTo>
                    <a:pt x="4350631" y="482938"/>
                  </a:lnTo>
                  <a:lnTo>
                    <a:pt x="4350631" y="461359"/>
                  </a:lnTo>
                  <a:lnTo>
                    <a:pt x="4356024" y="461359"/>
                  </a:lnTo>
                  <a:lnTo>
                    <a:pt x="4356024" y="482938"/>
                  </a:lnTo>
                  <a:close/>
                </a:path>
                <a:path w="5038725" h="1857375">
                  <a:moveTo>
                    <a:pt x="4126830" y="455964"/>
                  </a:moveTo>
                  <a:lnTo>
                    <a:pt x="4121438" y="455964"/>
                  </a:lnTo>
                  <a:lnTo>
                    <a:pt x="4121438" y="434386"/>
                  </a:lnTo>
                  <a:lnTo>
                    <a:pt x="4126830" y="434386"/>
                  </a:lnTo>
                  <a:lnTo>
                    <a:pt x="4126830" y="455964"/>
                  </a:lnTo>
                  <a:close/>
                </a:path>
                <a:path w="5038725" h="1857375">
                  <a:moveTo>
                    <a:pt x="4148402" y="461359"/>
                  </a:moveTo>
                  <a:lnTo>
                    <a:pt x="4099867" y="461359"/>
                  </a:lnTo>
                  <a:lnTo>
                    <a:pt x="4099867" y="455964"/>
                  </a:lnTo>
                  <a:lnTo>
                    <a:pt x="4148402" y="455964"/>
                  </a:lnTo>
                  <a:lnTo>
                    <a:pt x="4148402" y="461359"/>
                  </a:lnTo>
                  <a:close/>
                </a:path>
                <a:path w="5038725" h="1857375">
                  <a:moveTo>
                    <a:pt x="4126830" y="482938"/>
                  </a:moveTo>
                  <a:lnTo>
                    <a:pt x="4121438" y="482938"/>
                  </a:lnTo>
                  <a:lnTo>
                    <a:pt x="4121438" y="461359"/>
                  </a:lnTo>
                  <a:lnTo>
                    <a:pt x="4126830" y="461359"/>
                  </a:lnTo>
                  <a:lnTo>
                    <a:pt x="4126830" y="482938"/>
                  </a:lnTo>
                  <a:close/>
                </a:path>
                <a:path w="5038725" h="1857375">
                  <a:moveTo>
                    <a:pt x="3897637" y="455964"/>
                  </a:moveTo>
                  <a:lnTo>
                    <a:pt x="3892244" y="455964"/>
                  </a:lnTo>
                  <a:lnTo>
                    <a:pt x="3892244" y="434386"/>
                  </a:lnTo>
                  <a:lnTo>
                    <a:pt x="3897637" y="434386"/>
                  </a:lnTo>
                  <a:lnTo>
                    <a:pt x="3897637" y="455964"/>
                  </a:lnTo>
                  <a:close/>
                </a:path>
                <a:path w="5038725" h="1857375">
                  <a:moveTo>
                    <a:pt x="3919208" y="461359"/>
                  </a:moveTo>
                  <a:lnTo>
                    <a:pt x="3870673" y="461359"/>
                  </a:lnTo>
                  <a:lnTo>
                    <a:pt x="3870673" y="455964"/>
                  </a:lnTo>
                  <a:lnTo>
                    <a:pt x="3919208" y="455964"/>
                  </a:lnTo>
                  <a:lnTo>
                    <a:pt x="3919208" y="461359"/>
                  </a:lnTo>
                  <a:close/>
                </a:path>
                <a:path w="5038725" h="1857375">
                  <a:moveTo>
                    <a:pt x="3897637" y="482938"/>
                  </a:moveTo>
                  <a:lnTo>
                    <a:pt x="3892244" y="482938"/>
                  </a:lnTo>
                  <a:lnTo>
                    <a:pt x="3892244" y="461359"/>
                  </a:lnTo>
                  <a:lnTo>
                    <a:pt x="3897637" y="461359"/>
                  </a:lnTo>
                  <a:lnTo>
                    <a:pt x="3897637" y="482938"/>
                  </a:lnTo>
                  <a:close/>
                </a:path>
                <a:path w="5038725" h="1857375">
                  <a:moveTo>
                    <a:pt x="4241427" y="570601"/>
                  </a:moveTo>
                  <a:lnTo>
                    <a:pt x="4236035" y="570601"/>
                  </a:lnTo>
                  <a:lnTo>
                    <a:pt x="4236035" y="549023"/>
                  </a:lnTo>
                  <a:lnTo>
                    <a:pt x="4241427" y="549023"/>
                  </a:lnTo>
                  <a:lnTo>
                    <a:pt x="4241427" y="570601"/>
                  </a:lnTo>
                  <a:close/>
                </a:path>
                <a:path w="5038725" h="1857375">
                  <a:moveTo>
                    <a:pt x="4262999" y="575996"/>
                  </a:moveTo>
                  <a:lnTo>
                    <a:pt x="4214463" y="575996"/>
                  </a:lnTo>
                  <a:lnTo>
                    <a:pt x="4214463" y="570601"/>
                  </a:lnTo>
                  <a:lnTo>
                    <a:pt x="4262999" y="570601"/>
                  </a:lnTo>
                  <a:lnTo>
                    <a:pt x="4262999" y="575996"/>
                  </a:lnTo>
                  <a:close/>
                </a:path>
                <a:path w="5038725" h="1857375">
                  <a:moveTo>
                    <a:pt x="4241427" y="597575"/>
                  </a:moveTo>
                  <a:lnTo>
                    <a:pt x="4236035" y="597575"/>
                  </a:lnTo>
                  <a:lnTo>
                    <a:pt x="4236035" y="575996"/>
                  </a:lnTo>
                  <a:lnTo>
                    <a:pt x="4241427" y="575996"/>
                  </a:lnTo>
                  <a:lnTo>
                    <a:pt x="4241427" y="597575"/>
                  </a:lnTo>
                  <a:close/>
                </a:path>
                <a:path w="5038725" h="1857375">
                  <a:moveTo>
                    <a:pt x="4012234" y="570601"/>
                  </a:moveTo>
                  <a:lnTo>
                    <a:pt x="4006841" y="570601"/>
                  </a:lnTo>
                  <a:lnTo>
                    <a:pt x="4006841" y="549023"/>
                  </a:lnTo>
                  <a:lnTo>
                    <a:pt x="4012234" y="549023"/>
                  </a:lnTo>
                  <a:lnTo>
                    <a:pt x="4012234" y="570601"/>
                  </a:lnTo>
                  <a:close/>
                </a:path>
                <a:path w="5038725" h="1857375">
                  <a:moveTo>
                    <a:pt x="4033805" y="575996"/>
                  </a:moveTo>
                  <a:lnTo>
                    <a:pt x="3985270" y="575996"/>
                  </a:lnTo>
                  <a:lnTo>
                    <a:pt x="3985270" y="570601"/>
                  </a:lnTo>
                  <a:lnTo>
                    <a:pt x="4033805" y="570601"/>
                  </a:lnTo>
                  <a:lnTo>
                    <a:pt x="4033805" y="575996"/>
                  </a:lnTo>
                  <a:close/>
                </a:path>
                <a:path w="5038725" h="1857375">
                  <a:moveTo>
                    <a:pt x="4012234" y="597575"/>
                  </a:moveTo>
                  <a:lnTo>
                    <a:pt x="4006841" y="597575"/>
                  </a:lnTo>
                  <a:lnTo>
                    <a:pt x="4006841" y="575996"/>
                  </a:lnTo>
                  <a:lnTo>
                    <a:pt x="4012234" y="575996"/>
                  </a:lnTo>
                  <a:lnTo>
                    <a:pt x="4012234" y="597575"/>
                  </a:lnTo>
                  <a:close/>
                </a:path>
                <a:path w="5038725" h="1857375">
                  <a:moveTo>
                    <a:pt x="4126830" y="685239"/>
                  </a:moveTo>
                  <a:lnTo>
                    <a:pt x="4121438" y="685239"/>
                  </a:lnTo>
                  <a:lnTo>
                    <a:pt x="4121438" y="663660"/>
                  </a:lnTo>
                  <a:lnTo>
                    <a:pt x="4126830" y="663660"/>
                  </a:lnTo>
                  <a:lnTo>
                    <a:pt x="4126830" y="685239"/>
                  </a:lnTo>
                  <a:close/>
                </a:path>
                <a:path w="5038725" h="1857375">
                  <a:moveTo>
                    <a:pt x="4148402" y="690633"/>
                  </a:moveTo>
                  <a:lnTo>
                    <a:pt x="4099867" y="690633"/>
                  </a:lnTo>
                  <a:lnTo>
                    <a:pt x="4099867" y="685239"/>
                  </a:lnTo>
                  <a:lnTo>
                    <a:pt x="4148402" y="685239"/>
                  </a:lnTo>
                  <a:lnTo>
                    <a:pt x="4148402" y="690633"/>
                  </a:lnTo>
                  <a:close/>
                </a:path>
                <a:path w="5038725" h="1857375">
                  <a:moveTo>
                    <a:pt x="4126830" y="712212"/>
                  </a:moveTo>
                  <a:lnTo>
                    <a:pt x="4121438" y="712212"/>
                  </a:lnTo>
                  <a:lnTo>
                    <a:pt x="4121438" y="690633"/>
                  </a:lnTo>
                  <a:lnTo>
                    <a:pt x="4126830" y="690633"/>
                  </a:lnTo>
                  <a:lnTo>
                    <a:pt x="4126830" y="712212"/>
                  </a:lnTo>
                  <a:close/>
                </a:path>
                <a:path w="5038725" h="1857375">
                  <a:moveTo>
                    <a:pt x="3897637" y="685239"/>
                  </a:moveTo>
                  <a:lnTo>
                    <a:pt x="3892244" y="685239"/>
                  </a:lnTo>
                  <a:lnTo>
                    <a:pt x="3892244" y="663660"/>
                  </a:lnTo>
                  <a:lnTo>
                    <a:pt x="3897637" y="663660"/>
                  </a:lnTo>
                  <a:lnTo>
                    <a:pt x="3897637" y="685239"/>
                  </a:lnTo>
                  <a:close/>
                </a:path>
                <a:path w="5038725" h="1857375">
                  <a:moveTo>
                    <a:pt x="3919208" y="690633"/>
                  </a:moveTo>
                  <a:lnTo>
                    <a:pt x="3870673" y="690633"/>
                  </a:lnTo>
                  <a:lnTo>
                    <a:pt x="3870673" y="685239"/>
                  </a:lnTo>
                  <a:lnTo>
                    <a:pt x="3919208" y="685239"/>
                  </a:lnTo>
                  <a:lnTo>
                    <a:pt x="3919208" y="690633"/>
                  </a:lnTo>
                  <a:close/>
                </a:path>
                <a:path w="5038725" h="1857375">
                  <a:moveTo>
                    <a:pt x="3897637" y="712212"/>
                  </a:moveTo>
                  <a:lnTo>
                    <a:pt x="3892244" y="712212"/>
                  </a:lnTo>
                  <a:lnTo>
                    <a:pt x="3892244" y="690633"/>
                  </a:lnTo>
                  <a:lnTo>
                    <a:pt x="3897637" y="690633"/>
                  </a:lnTo>
                  <a:lnTo>
                    <a:pt x="3897637" y="712212"/>
                  </a:lnTo>
                  <a:close/>
                </a:path>
                <a:path w="5038725" h="1857375">
                  <a:moveTo>
                    <a:pt x="4012234" y="799876"/>
                  </a:moveTo>
                  <a:lnTo>
                    <a:pt x="4006841" y="799876"/>
                  </a:lnTo>
                  <a:lnTo>
                    <a:pt x="4006841" y="778297"/>
                  </a:lnTo>
                  <a:lnTo>
                    <a:pt x="4012234" y="778297"/>
                  </a:lnTo>
                  <a:lnTo>
                    <a:pt x="4012234" y="799876"/>
                  </a:lnTo>
                  <a:close/>
                </a:path>
                <a:path w="5038725" h="1857375">
                  <a:moveTo>
                    <a:pt x="4033805" y="805270"/>
                  </a:moveTo>
                  <a:lnTo>
                    <a:pt x="3985270" y="805270"/>
                  </a:lnTo>
                  <a:lnTo>
                    <a:pt x="3985270" y="799876"/>
                  </a:lnTo>
                  <a:lnTo>
                    <a:pt x="4033805" y="799876"/>
                  </a:lnTo>
                  <a:lnTo>
                    <a:pt x="4033805" y="805270"/>
                  </a:lnTo>
                  <a:close/>
                </a:path>
                <a:path w="5038725" h="1857375">
                  <a:moveTo>
                    <a:pt x="4012234" y="826849"/>
                  </a:moveTo>
                  <a:lnTo>
                    <a:pt x="4006841" y="826849"/>
                  </a:lnTo>
                  <a:lnTo>
                    <a:pt x="4006841" y="805270"/>
                  </a:lnTo>
                  <a:lnTo>
                    <a:pt x="4012234" y="805270"/>
                  </a:lnTo>
                  <a:lnTo>
                    <a:pt x="4012234" y="826849"/>
                  </a:lnTo>
                  <a:close/>
                </a:path>
                <a:path w="5038725" h="1857375">
                  <a:moveTo>
                    <a:pt x="3691363" y="2810"/>
                  </a:moveTo>
                  <a:lnTo>
                    <a:pt x="3642828" y="2810"/>
                  </a:lnTo>
                  <a:lnTo>
                    <a:pt x="3642828" y="0"/>
                  </a:lnTo>
                  <a:lnTo>
                    <a:pt x="3691363" y="0"/>
                  </a:lnTo>
                  <a:lnTo>
                    <a:pt x="3691363" y="2810"/>
                  </a:lnTo>
                  <a:close/>
                </a:path>
                <a:path w="5038725" h="1857375">
                  <a:moveTo>
                    <a:pt x="3669792" y="24389"/>
                  </a:moveTo>
                  <a:lnTo>
                    <a:pt x="3664399" y="24389"/>
                  </a:lnTo>
                  <a:lnTo>
                    <a:pt x="3664399" y="2810"/>
                  </a:lnTo>
                  <a:lnTo>
                    <a:pt x="3669792" y="2810"/>
                  </a:lnTo>
                  <a:lnTo>
                    <a:pt x="3669792" y="24389"/>
                  </a:lnTo>
                  <a:close/>
                </a:path>
                <a:path w="5038725" h="1857375">
                  <a:moveTo>
                    <a:pt x="3462170" y="2810"/>
                  </a:moveTo>
                  <a:lnTo>
                    <a:pt x="3413634" y="2810"/>
                  </a:lnTo>
                  <a:lnTo>
                    <a:pt x="3413634" y="0"/>
                  </a:lnTo>
                  <a:lnTo>
                    <a:pt x="3462170" y="0"/>
                  </a:lnTo>
                  <a:lnTo>
                    <a:pt x="3462170" y="2810"/>
                  </a:lnTo>
                  <a:close/>
                </a:path>
                <a:path w="5038725" h="1857375">
                  <a:moveTo>
                    <a:pt x="3440598" y="24389"/>
                  </a:moveTo>
                  <a:lnTo>
                    <a:pt x="3435206" y="24389"/>
                  </a:lnTo>
                  <a:lnTo>
                    <a:pt x="3435206" y="2810"/>
                  </a:lnTo>
                  <a:lnTo>
                    <a:pt x="3440598" y="2810"/>
                  </a:lnTo>
                  <a:lnTo>
                    <a:pt x="3440598" y="24389"/>
                  </a:lnTo>
                  <a:close/>
                </a:path>
                <a:path w="5038725" h="1857375">
                  <a:moveTo>
                    <a:pt x="3232976" y="2810"/>
                  </a:moveTo>
                  <a:lnTo>
                    <a:pt x="3184441" y="2810"/>
                  </a:lnTo>
                  <a:lnTo>
                    <a:pt x="3184441" y="0"/>
                  </a:lnTo>
                  <a:lnTo>
                    <a:pt x="3232976" y="0"/>
                  </a:lnTo>
                  <a:lnTo>
                    <a:pt x="3232976" y="2810"/>
                  </a:lnTo>
                  <a:close/>
                </a:path>
                <a:path w="5038725" h="1857375">
                  <a:moveTo>
                    <a:pt x="3211405" y="24389"/>
                  </a:moveTo>
                  <a:lnTo>
                    <a:pt x="3206012" y="24389"/>
                  </a:lnTo>
                  <a:lnTo>
                    <a:pt x="3206012" y="2810"/>
                  </a:lnTo>
                  <a:lnTo>
                    <a:pt x="3211405" y="2810"/>
                  </a:lnTo>
                  <a:lnTo>
                    <a:pt x="3211405" y="24389"/>
                  </a:lnTo>
                  <a:close/>
                </a:path>
                <a:path w="5038725" h="1857375">
                  <a:moveTo>
                    <a:pt x="3003783" y="2810"/>
                  </a:moveTo>
                  <a:lnTo>
                    <a:pt x="2955247" y="2810"/>
                  </a:lnTo>
                  <a:lnTo>
                    <a:pt x="2955247" y="0"/>
                  </a:lnTo>
                  <a:lnTo>
                    <a:pt x="3003783" y="0"/>
                  </a:lnTo>
                  <a:lnTo>
                    <a:pt x="3003783" y="2810"/>
                  </a:lnTo>
                  <a:close/>
                </a:path>
                <a:path w="5038725" h="1857375">
                  <a:moveTo>
                    <a:pt x="2982211" y="24389"/>
                  </a:moveTo>
                  <a:lnTo>
                    <a:pt x="2976819" y="24389"/>
                  </a:lnTo>
                  <a:lnTo>
                    <a:pt x="2976819" y="2810"/>
                  </a:lnTo>
                  <a:lnTo>
                    <a:pt x="2982211" y="2810"/>
                  </a:lnTo>
                  <a:lnTo>
                    <a:pt x="2982211" y="24389"/>
                  </a:lnTo>
                  <a:close/>
                </a:path>
                <a:path w="5038725" h="1857375">
                  <a:moveTo>
                    <a:pt x="3784389" y="112053"/>
                  </a:moveTo>
                  <a:lnTo>
                    <a:pt x="3778996" y="112053"/>
                  </a:lnTo>
                  <a:lnTo>
                    <a:pt x="3778996" y="90474"/>
                  </a:lnTo>
                  <a:lnTo>
                    <a:pt x="3784389" y="90474"/>
                  </a:lnTo>
                  <a:lnTo>
                    <a:pt x="3784389" y="112053"/>
                  </a:lnTo>
                  <a:close/>
                </a:path>
                <a:path w="5038725" h="1857375">
                  <a:moveTo>
                    <a:pt x="3805960" y="117447"/>
                  </a:moveTo>
                  <a:lnTo>
                    <a:pt x="3757425" y="117447"/>
                  </a:lnTo>
                  <a:lnTo>
                    <a:pt x="3757425" y="112053"/>
                  </a:lnTo>
                  <a:lnTo>
                    <a:pt x="3805960" y="112053"/>
                  </a:lnTo>
                  <a:lnTo>
                    <a:pt x="3805960" y="117447"/>
                  </a:lnTo>
                  <a:close/>
                </a:path>
                <a:path w="5038725" h="1857375">
                  <a:moveTo>
                    <a:pt x="3784389" y="139026"/>
                  </a:moveTo>
                  <a:lnTo>
                    <a:pt x="3778996" y="139026"/>
                  </a:lnTo>
                  <a:lnTo>
                    <a:pt x="3778996" y="117447"/>
                  </a:lnTo>
                  <a:lnTo>
                    <a:pt x="3784389" y="117447"/>
                  </a:lnTo>
                  <a:lnTo>
                    <a:pt x="3784389" y="139026"/>
                  </a:lnTo>
                  <a:close/>
                </a:path>
                <a:path w="5038725" h="1857375">
                  <a:moveTo>
                    <a:pt x="3555195" y="112053"/>
                  </a:moveTo>
                  <a:lnTo>
                    <a:pt x="3549802" y="112053"/>
                  </a:lnTo>
                  <a:lnTo>
                    <a:pt x="3549802" y="90474"/>
                  </a:lnTo>
                  <a:lnTo>
                    <a:pt x="3555195" y="90474"/>
                  </a:lnTo>
                  <a:lnTo>
                    <a:pt x="3555195" y="112053"/>
                  </a:lnTo>
                  <a:close/>
                </a:path>
                <a:path w="5038725" h="1857375">
                  <a:moveTo>
                    <a:pt x="3576766" y="117447"/>
                  </a:moveTo>
                  <a:lnTo>
                    <a:pt x="3528231" y="117447"/>
                  </a:lnTo>
                  <a:lnTo>
                    <a:pt x="3528231" y="112053"/>
                  </a:lnTo>
                  <a:lnTo>
                    <a:pt x="3576766" y="112053"/>
                  </a:lnTo>
                  <a:lnTo>
                    <a:pt x="3576766" y="117447"/>
                  </a:lnTo>
                  <a:close/>
                </a:path>
                <a:path w="5038725" h="1857375">
                  <a:moveTo>
                    <a:pt x="3555195" y="139026"/>
                  </a:moveTo>
                  <a:lnTo>
                    <a:pt x="3549802" y="139026"/>
                  </a:lnTo>
                  <a:lnTo>
                    <a:pt x="3549802" y="117447"/>
                  </a:lnTo>
                  <a:lnTo>
                    <a:pt x="3555195" y="117447"/>
                  </a:lnTo>
                  <a:lnTo>
                    <a:pt x="3555195" y="139026"/>
                  </a:lnTo>
                  <a:close/>
                </a:path>
                <a:path w="5038725" h="1857375">
                  <a:moveTo>
                    <a:pt x="3326002" y="112053"/>
                  </a:moveTo>
                  <a:lnTo>
                    <a:pt x="3320609" y="112053"/>
                  </a:lnTo>
                  <a:lnTo>
                    <a:pt x="3320609" y="90474"/>
                  </a:lnTo>
                  <a:lnTo>
                    <a:pt x="3326002" y="90474"/>
                  </a:lnTo>
                  <a:lnTo>
                    <a:pt x="3326002" y="112053"/>
                  </a:lnTo>
                  <a:close/>
                </a:path>
                <a:path w="5038725" h="1857375">
                  <a:moveTo>
                    <a:pt x="3347573" y="117447"/>
                  </a:moveTo>
                  <a:lnTo>
                    <a:pt x="3299038" y="117447"/>
                  </a:lnTo>
                  <a:lnTo>
                    <a:pt x="3299038" y="112053"/>
                  </a:lnTo>
                  <a:lnTo>
                    <a:pt x="3347573" y="112053"/>
                  </a:lnTo>
                  <a:lnTo>
                    <a:pt x="3347573" y="117447"/>
                  </a:lnTo>
                  <a:close/>
                </a:path>
                <a:path w="5038725" h="1857375">
                  <a:moveTo>
                    <a:pt x="3326002" y="139026"/>
                  </a:moveTo>
                  <a:lnTo>
                    <a:pt x="3320609" y="139026"/>
                  </a:lnTo>
                  <a:lnTo>
                    <a:pt x="3320609" y="117447"/>
                  </a:lnTo>
                  <a:lnTo>
                    <a:pt x="3326002" y="117447"/>
                  </a:lnTo>
                  <a:lnTo>
                    <a:pt x="3326002" y="139026"/>
                  </a:lnTo>
                  <a:close/>
                </a:path>
                <a:path w="5038725" h="1857375">
                  <a:moveTo>
                    <a:pt x="3096808" y="112053"/>
                  </a:moveTo>
                  <a:lnTo>
                    <a:pt x="3091415" y="112053"/>
                  </a:lnTo>
                  <a:lnTo>
                    <a:pt x="3091415" y="90474"/>
                  </a:lnTo>
                  <a:lnTo>
                    <a:pt x="3096808" y="90474"/>
                  </a:lnTo>
                  <a:lnTo>
                    <a:pt x="3096808" y="112053"/>
                  </a:lnTo>
                  <a:close/>
                </a:path>
                <a:path w="5038725" h="1857375">
                  <a:moveTo>
                    <a:pt x="3118379" y="117447"/>
                  </a:moveTo>
                  <a:lnTo>
                    <a:pt x="3069844" y="117447"/>
                  </a:lnTo>
                  <a:lnTo>
                    <a:pt x="3069844" y="112053"/>
                  </a:lnTo>
                  <a:lnTo>
                    <a:pt x="3118379" y="112053"/>
                  </a:lnTo>
                  <a:lnTo>
                    <a:pt x="3118379" y="117447"/>
                  </a:lnTo>
                  <a:close/>
                </a:path>
                <a:path w="5038725" h="1857375">
                  <a:moveTo>
                    <a:pt x="3096808" y="139026"/>
                  </a:moveTo>
                  <a:lnTo>
                    <a:pt x="3091415" y="139026"/>
                  </a:lnTo>
                  <a:lnTo>
                    <a:pt x="3091415" y="117447"/>
                  </a:lnTo>
                  <a:lnTo>
                    <a:pt x="3096808" y="117447"/>
                  </a:lnTo>
                  <a:lnTo>
                    <a:pt x="3096808" y="139026"/>
                  </a:lnTo>
                  <a:close/>
                </a:path>
                <a:path w="5038725" h="1857375">
                  <a:moveTo>
                    <a:pt x="3669792" y="226690"/>
                  </a:moveTo>
                  <a:lnTo>
                    <a:pt x="3664399" y="226690"/>
                  </a:lnTo>
                  <a:lnTo>
                    <a:pt x="3664399" y="205111"/>
                  </a:lnTo>
                  <a:lnTo>
                    <a:pt x="3669792" y="205111"/>
                  </a:lnTo>
                  <a:lnTo>
                    <a:pt x="3669792" y="226690"/>
                  </a:lnTo>
                  <a:close/>
                </a:path>
                <a:path w="5038725" h="1857375">
                  <a:moveTo>
                    <a:pt x="3691363" y="232085"/>
                  </a:moveTo>
                  <a:lnTo>
                    <a:pt x="3642828" y="232085"/>
                  </a:lnTo>
                  <a:lnTo>
                    <a:pt x="3642828" y="226690"/>
                  </a:lnTo>
                  <a:lnTo>
                    <a:pt x="3691363" y="226690"/>
                  </a:lnTo>
                  <a:lnTo>
                    <a:pt x="3691363" y="232085"/>
                  </a:lnTo>
                  <a:close/>
                </a:path>
                <a:path w="5038725" h="1857375">
                  <a:moveTo>
                    <a:pt x="3669792" y="253663"/>
                  </a:moveTo>
                  <a:lnTo>
                    <a:pt x="3664399" y="253663"/>
                  </a:lnTo>
                  <a:lnTo>
                    <a:pt x="3664399" y="232085"/>
                  </a:lnTo>
                  <a:lnTo>
                    <a:pt x="3669792" y="232085"/>
                  </a:lnTo>
                  <a:lnTo>
                    <a:pt x="3669792" y="253663"/>
                  </a:lnTo>
                  <a:close/>
                </a:path>
                <a:path w="5038725" h="1857375">
                  <a:moveTo>
                    <a:pt x="3440598" y="226690"/>
                  </a:moveTo>
                  <a:lnTo>
                    <a:pt x="3435206" y="226690"/>
                  </a:lnTo>
                  <a:lnTo>
                    <a:pt x="3435206" y="205111"/>
                  </a:lnTo>
                  <a:lnTo>
                    <a:pt x="3440598" y="205111"/>
                  </a:lnTo>
                  <a:lnTo>
                    <a:pt x="3440598" y="226690"/>
                  </a:lnTo>
                  <a:close/>
                </a:path>
                <a:path w="5038725" h="1857375">
                  <a:moveTo>
                    <a:pt x="3462170" y="232085"/>
                  </a:moveTo>
                  <a:lnTo>
                    <a:pt x="3413634" y="232085"/>
                  </a:lnTo>
                  <a:lnTo>
                    <a:pt x="3413634" y="226690"/>
                  </a:lnTo>
                  <a:lnTo>
                    <a:pt x="3462170" y="226690"/>
                  </a:lnTo>
                  <a:lnTo>
                    <a:pt x="3462170" y="232085"/>
                  </a:lnTo>
                  <a:close/>
                </a:path>
                <a:path w="5038725" h="1857375">
                  <a:moveTo>
                    <a:pt x="3440598" y="253663"/>
                  </a:moveTo>
                  <a:lnTo>
                    <a:pt x="3435206" y="253663"/>
                  </a:lnTo>
                  <a:lnTo>
                    <a:pt x="3435206" y="232085"/>
                  </a:lnTo>
                  <a:lnTo>
                    <a:pt x="3440598" y="232085"/>
                  </a:lnTo>
                  <a:lnTo>
                    <a:pt x="3440598" y="253663"/>
                  </a:lnTo>
                  <a:close/>
                </a:path>
                <a:path w="5038725" h="1857375">
                  <a:moveTo>
                    <a:pt x="3211405" y="226690"/>
                  </a:moveTo>
                  <a:lnTo>
                    <a:pt x="3206012" y="226690"/>
                  </a:lnTo>
                  <a:lnTo>
                    <a:pt x="3206012" y="205111"/>
                  </a:lnTo>
                  <a:lnTo>
                    <a:pt x="3211405" y="205111"/>
                  </a:lnTo>
                  <a:lnTo>
                    <a:pt x="3211405" y="226690"/>
                  </a:lnTo>
                  <a:close/>
                </a:path>
                <a:path w="5038725" h="1857375">
                  <a:moveTo>
                    <a:pt x="3232976" y="232085"/>
                  </a:moveTo>
                  <a:lnTo>
                    <a:pt x="3184441" y="232085"/>
                  </a:lnTo>
                  <a:lnTo>
                    <a:pt x="3184441" y="226690"/>
                  </a:lnTo>
                  <a:lnTo>
                    <a:pt x="3232976" y="226690"/>
                  </a:lnTo>
                  <a:lnTo>
                    <a:pt x="3232976" y="232085"/>
                  </a:lnTo>
                  <a:close/>
                </a:path>
                <a:path w="5038725" h="1857375">
                  <a:moveTo>
                    <a:pt x="3211405" y="253663"/>
                  </a:moveTo>
                  <a:lnTo>
                    <a:pt x="3206012" y="253663"/>
                  </a:lnTo>
                  <a:lnTo>
                    <a:pt x="3206012" y="232085"/>
                  </a:lnTo>
                  <a:lnTo>
                    <a:pt x="3211405" y="232085"/>
                  </a:lnTo>
                  <a:lnTo>
                    <a:pt x="3211405" y="253663"/>
                  </a:lnTo>
                  <a:close/>
                </a:path>
                <a:path w="5038725" h="1857375">
                  <a:moveTo>
                    <a:pt x="2982211" y="226690"/>
                  </a:moveTo>
                  <a:lnTo>
                    <a:pt x="2976819" y="226690"/>
                  </a:lnTo>
                  <a:lnTo>
                    <a:pt x="2976819" y="205111"/>
                  </a:lnTo>
                  <a:lnTo>
                    <a:pt x="2982211" y="205111"/>
                  </a:lnTo>
                  <a:lnTo>
                    <a:pt x="2982211" y="226690"/>
                  </a:lnTo>
                  <a:close/>
                </a:path>
                <a:path w="5038725" h="1857375">
                  <a:moveTo>
                    <a:pt x="3003783" y="232085"/>
                  </a:moveTo>
                  <a:lnTo>
                    <a:pt x="2955247" y="232085"/>
                  </a:lnTo>
                  <a:lnTo>
                    <a:pt x="2955247" y="226690"/>
                  </a:lnTo>
                  <a:lnTo>
                    <a:pt x="3003783" y="226690"/>
                  </a:lnTo>
                  <a:lnTo>
                    <a:pt x="3003783" y="232085"/>
                  </a:lnTo>
                  <a:close/>
                </a:path>
                <a:path w="5038725" h="1857375">
                  <a:moveTo>
                    <a:pt x="2982211" y="253663"/>
                  </a:moveTo>
                  <a:lnTo>
                    <a:pt x="2976819" y="253663"/>
                  </a:lnTo>
                  <a:lnTo>
                    <a:pt x="2976819" y="232085"/>
                  </a:lnTo>
                  <a:lnTo>
                    <a:pt x="2982211" y="232085"/>
                  </a:lnTo>
                  <a:lnTo>
                    <a:pt x="2982211" y="253663"/>
                  </a:lnTo>
                  <a:close/>
                </a:path>
                <a:path w="5038725" h="1857375">
                  <a:moveTo>
                    <a:pt x="3784389" y="341327"/>
                  </a:moveTo>
                  <a:lnTo>
                    <a:pt x="3778996" y="341327"/>
                  </a:lnTo>
                  <a:lnTo>
                    <a:pt x="3778996" y="319748"/>
                  </a:lnTo>
                  <a:lnTo>
                    <a:pt x="3784389" y="319748"/>
                  </a:lnTo>
                  <a:lnTo>
                    <a:pt x="3784389" y="341327"/>
                  </a:lnTo>
                  <a:close/>
                </a:path>
                <a:path w="5038725" h="1857375">
                  <a:moveTo>
                    <a:pt x="3805960" y="346722"/>
                  </a:moveTo>
                  <a:lnTo>
                    <a:pt x="3757425" y="346722"/>
                  </a:lnTo>
                  <a:lnTo>
                    <a:pt x="3757425" y="341327"/>
                  </a:lnTo>
                  <a:lnTo>
                    <a:pt x="3805960" y="341327"/>
                  </a:lnTo>
                  <a:lnTo>
                    <a:pt x="3805960" y="346722"/>
                  </a:lnTo>
                  <a:close/>
                </a:path>
                <a:path w="5038725" h="1857375">
                  <a:moveTo>
                    <a:pt x="3784389" y="368301"/>
                  </a:moveTo>
                  <a:lnTo>
                    <a:pt x="3778996" y="368301"/>
                  </a:lnTo>
                  <a:lnTo>
                    <a:pt x="3778996" y="346722"/>
                  </a:lnTo>
                  <a:lnTo>
                    <a:pt x="3784389" y="346722"/>
                  </a:lnTo>
                  <a:lnTo>
                    <a:pt x="3784389" y="368301"/>
                  </a:lnTo>
                  <a:close/>
                </a:path>
                <a:path w="5038725" h="1857375">
                  <a:moveTo>
                    <a:pt x="3555195" y="341327"/>
                  </a:moveTo>
                  <a:lnTo>
                    <a:pt x="3549802" y="341327"/>
                  </a:lnTo>
                  <a:lnTo>
                    <a:pt x="3549802" y="319748"/>
                  </a:lnTo>
                  <a:lnTo>
                    <a:pt x="3555195" y="319748"/>
                  </a:lnTo>
                  <a:lnTo>
                    <a:pt x="3555195" y="341327"/>
                  </a:lnTo>
                  <a:close/>
                </a:path>
                <a:path w="5038725" h="1857375">
                  <a:moveTo>
                    <a:pt x="3576766" y="346722"/>
                  </a:moveTo>
                  <a:lnTo>
                    <a:pt x="3528231" y="346722"/>
                  </a:lnTo>
                  <a:lnTo>
                    <a:pt x="3528231" y="341327"/>
                  </a:lnTo>
                  <a:lnTo>
                    <a:pt x="3576766" y="341327"/>
                  </a:lnTo>
                  <a:lnTo>
                    <a:pt x="3576766" y="346722"/>
                  </a:lnTo>
                  <a:close/>
                </a:path>
                <a:path w="5038725" h="1857375">
                  <a:moveTo>
                    <a:pt x="3555195" y="368301"/>
                  </a:moveTo>
                  <a:lnTo>
                    <a:pt x="3549802" y="368301"/>
                  </a:lnTo>
                  <a:lnTo>
                    <a:pt x="3549802" y="346722"/>
                  </a:lnTo>
                  <a:lnTo>
                    <a:pt x="3555195" y="346722"/>
                  </a:lnTo>
                  <a:lnTo>
                    <a:pt x="3555195" y="368301"/>
                  </a:lnTo>
                  <a:close/>
                </a:path>
                <a:path w="5038725" h="1857375">
                  <a:moveTo>
                    <a:pt x="3326002" y="341327"/>
                  </a:moveTo>
                  <a:lnTo>
                    <a:pt x="3320609" y="341327"/>
                  </a:lnTo>
                  <a:lnTo>
                    <a:pt x="3320609" y="319748"/>
                  </a:lnTo>
                  <a:lnTo>
                    <a:pt x="3326002" y="319748"/>
                  </a:lnTo>
                  <a:lnTo>
                    <a:pt x="3326002" y="341327"/>
                  </a:lnTo>
                  <a:close/>
                </a:path>
                <a:path w="5038725" h="1857375">
                  <a:moveTo>
                    <a:pt x="3347573" y="346722"/>
                  </a:moveTo>
                  <a:lnTo>
                    <a:pt x="3299038" y="346722"/>
                  </a:lnTo>
                  <a:lnTo>
                    <a:pt x="3299038" y="341327"/>
                  </a:lnTo>
                  <a:lnTo>
                    <a:pt x="3347573" y="341327"/>
                  </a:lnTo>
                  <a:lnTo>
                    <a:pt x="3347573" y="346722"/>
                  </a:lnTo>
                  <a:close/>
                </a:path>
                <a:path w="5038725" h="1857375">
                  <a:moveTo>
                    <a:pt x="3326002" y="368301"/>
                  </a:moveTo>
                  <a:lnTo>
                    <a:pt x="3320609" y="368301"/>
                  </a:lnTo>
                  <a:lnTo>
                    <a:pt x="3320609" y="346722"/>
                  </a:lnTo>
                  <a:lnTo>
                    <a:pt x="3326002" y="346722"/>
                  </a:lnTo>
                  <a:lnTo>
                    <a:pt x="3326002" y="368301"/>
                  </a:lnTo>
                  <a:close/>
                </a:path>
                <a:path w="5038725" h="1857375">
                  <a:moveTo>
                    <a:pt x="3096808" y="341327"/>
                  </a:moveTo>
                  <a:lnTo>
                    <a:pt x="3091415" y="341327"/>
                  </a:lnTo>
                  <a:lnTo>
                    <a:pt x="3091415" y="319748"/>
                  </a:lnTo>
                  <a:lnTo>
                    <a:pt x="3096808" y="319748"/>
                  </a:lnTo>
                  <a:lnTo>
                    <a:pt x="3096808" y="341327"/>
                  </a:lnTo>
                  <a:close/>
                </a:path>
                <a:path w="5038725" h="1857375">
                  <a:moveTo>
                    <a:pt x="3118379" y="346722"/>
                  </a:moveTo>
                  <a:lnTo>
                    <a:pt x="3069844" y="346722"/>
                  </a:lnTo>
                  <a:lnTo>
                    <a:pt x="3069844" y="341327"/>
                  </a:lnTo>
                  <a:lnTo>
                    <a:pt x="3118379" y="341327"/>
                  </a:lnTo>
                  <a:lnTo>
                    <a:pt x="3118379" y="346722"/>
                  </a:lnTo>
                  <a:close/>
                </a:path>
                <a:path w="5038725" h="1857375">
                  <a:moveTo>
                    <a:pt x="3096808" y="368301"/>
                  </a:moveTo>
                  <a:lnTo>
                    <a:pt x="3091415" y="368301"/>
                  </a:lnTo>
                  <a:lnTo>
                    <a:pt x="3091415" y="346722"/>
                  </a:lnTo>
                  <a:lnTo>
                    <a:pt x="3096808" y="346722"/>
                  </a:lnTo>
                  <a:lnTo>
                    <a:pt x="3096808" y="368301"/>
                  </a:lnTo>
                  <a:close/>
                </a:path>
                <a:path w="5038725" h="1857375">
                  <a:moveTo>
                    <a:pt x="3669792" y="455964"/>
                  </a:moveTo>
                  <a:lnTo>
                    <a:pt x="3664399" y="455964"/>
                  </a:lnTo>
                  <a:lnTo>
                    <a:pt x="3664399" y="434386"/>
                  </a:lnTo>
                  <a:lnTo>
                    <a:pt x="3669792" y="434386"/>
                  </a:lnTo>
                  <a:lnTo>
                    <a:pt x="3669792" y="455964"/>
                  </a:lnTo>
                  <a:close/>
                </a:path>
                <a:path w="5038725" h="1857375">
                  <a:moveTo>
                    <a:pt x="3691363" y="461359"/>
                  </a:moveTo>
                  <a:lnTo>
                    <a:pt x="3642828" y="461359"/>
                  </a:lnTo>
                  <a:lnTo>
                    <a:pt x="3642828" y="455964"/>
                  </a:lnTo>
                  <a:lnTo>
                    <a:pt x="3691363" y="455964"/>
                  </a:lnTo>
                  <a:lnTo>
                    <a:pt x="3691363" y="461359"/>
                  </a:lnTo>
                  <a:close/>
                </a:path>
                <a:path w="5038725" h="1857375">
                  <a:moveTo>
                    <a:pt x="3669792" y="482938"/>
                  </a:moveTo>
                  <a:lnTo>
                    <a:pt x="3664399" y="482938"/>
                  </a:lnTo>
                  <a:lnTo>
                    <a:pt x="3664399" y="461359"/>
                  </a:lnTo>
                  <a:lnTo>
                    <a:pt x="3669792" y="461359"/>
                  </a:lnTo>
                  <a:lnTo>
                    <a:pt x="3669792" y="482938"/>
                  </a:lnTo>
                  <a:close/>
                </a:path>
                <a:path w="5038725" h="1857375">
                  <a:moveTo>
                    <a:pt x="3440598" y="455964"/>
                  </a:moveTo>
                  <a:lnTo>
                    <a:pt x="3435206" y="455964"/>
                  </a:lnTo>
                  <a:lnTo>
                    <a:pt x="3435206" y="434386"/>
                  </a:lnTo>
                  <a:lnTo>
                    <a:pt x="3440598" y="434386"/>
                  </a:lnTo>
                  <a:lnTo>
                    <a:pt x="3440598" y="455964"/>
                  </a:lnTo>
                  <a:close/>
                </a:path>
                <a:path w="5038725" h="1857375">
                  <a:moveTo>
                    <a:pt x="3462170" y="461359"/>
                  </a:moveTo>
                  <a:lnTo>
                    <a:pt x="3413634" y="461359"/>
                  </a:lnTo>
                  <a:lnTo>
                    <a:pt x="3413634" y="455964"/>
                  </a:lnTo>
                  <a:lnTo>
                    <a:pt x="3462170" y="455964"/>
                  </a:lnTo>
                  <a:lnTo>
                    <a:pt x="3462170" y="461359"/>
                  </a:lnTo>
                  <a:close/>
                </a:path>
                <a:path w="5038725" h="1857375">
                  <a:moveTo>
                    <a:pt x="3440598" y="482938"/>
                  </a:moveTo>
                  <a:lnTo>
                    <a:pt x="3435206" y="482938"/>
                  </a:lnTo>
                  <a:lnTo>
                    <a:pt x="3435206" y="461359"/>
                  </a:lnTo>
                  <a:lnTo>
                    <a:pt x="3440598" y="461359"/>
                  </a:lnTo>
                  <a:lnTo>
                    <a:pt x="3440598" y="482938"/>
                  </a:lnTo>
                  <a:close/>
                </a:path>
                <a:path w="5038725" h="1857375">
                  <a:moveTo>
                    <a:pt x="3211405" y="455964"/>
                  </a:moveTo>
                  <a:lnTo>
                    <a:pt x="3206012" y="455964"/>
                  </a:lnTo>
                  <a:lnTo>
                    <a:pt x="3206012" y="434386"/>
                  </a:lnTo>
                  <a:lnTo>
                    <a:pt x="3211405" y="434386"/>
                  </a:lnTo>
                  <a:lnTo>
                    <a:pt x="3211405" y="455964"/>
                  </a:lnTo>
                  <a:close/>
                </a:path>
                <a:path w="5038725" h="1857375">
                  <a:moveTo>
                    <a:pt x="3232976" y="461359"/>
                  </a:moveTo>
                  <a:lnTo>
                    <a:pt x="3184441" y="461359"/>
                  </a:lnTo>
                  <a:lnTo>
                    <a:pt x="3184441" y="455964"/>
                  </a:lnTo>
                  <a:lnTo>
                    <a:pt x="3232976" y="455964"/>
                  </a:lnTo>
                  <a:lnTo>
                    <a:pt x="3232976" y="461359"/>
                  </a:lnTo>
                  <a:close/>
                </a:path>
                <a:path w="5038725" h="1857375">
                  <a:moveTo>
                    <a:pt x="3211405" y="482938"/>
                  </a:moveTo>
                  <a:lnTo>
                    <a:pt x="3206012" y="482938"/>
                  </a:lnTo>
                  <a:lnTo>
                    <a:pt x="3206012" y="461359"/>
                  </a:lnTo>
                  <a:lnTo>
                    <a:pt x="3211405" y="461359"/>
                  </a:lnTo>
                  <a:lnTo>
                    <a:pt x="3211405" y="482938"/>
                  </a:lnTo>
                  <a:close/>
                </a:path>
                <a:path w="5038725" h="1857375">
                  <a:moveTo>
                    <a:pt x="2982211" y="455964"/>
                  </a:moveTo>
                  <a:lnTo>
                    <a:pt x="2976819" y="455964"/>
                  </a:lnTo>
                  <a:lnTo>
                    <a:pt x="2976819" y="434386"/>
                  </a:lnTo>
                  <a:lnTo>
                    <a:pt x="2982211" y="434386"/>
                  </a:lnTo>
                  <a:lnTo>
                    <a:pt x="2982211" y="455964"/>
                  </a:lnTo>
                  <a:close/>
                </a:path>
                <a:path w="5038725" h="1857375">
                  <a:moveTo>
                    <a:pt x="3003783" y="461359"/>
                  </a:moveTo>
                  <a:lnTo>
                    <a:pt x="2955247" y="461359"/>
                  </a:lnTo>
                  <a:lnTo>
                    <a:pt x="2955247" y="455964"/>
                  </a:lnTo>
                  <a:lnTo>
                    <a:pt x="3003783" y="455964"/>
                  </a:lnTo>
                  <a:lnTo>
                    <a:pt x="3003783" y="461359"/>
                  </a:lnTo>
                  <a:close/>
                </a:path>
                <a:path w="5038725" h="1857375">
                  <a:moveTo>
                    <a:pt x="2982211" y="482938"/>
                  </a:moveTo>
                  <a:lnTo>
                    <a:pt x="2976819" y="482938"/>
                  </a:lnTo>
                  <a:lnTo>
                    <a:pt x="2976819" y="461359"/>
                  </a:lnTo>
                  <a:lnTo>
                    <a:pt x="2982211" y="461359"/>
                  </a:lnTo>
                  <a:lnTo>
                    <a:pt x="2982211" y="482938"/>
                  </a:lnTo>
                  <a:close/>
                </a:path>
                <a:path w="5038725" h="1857375">
                  <a:moveTo>
                    <a:pt x="3784389" y="570601"/>
                  </a:moveTo>
                  <a:lnTo>
                    <a:pt x="3778996" y="570601"/>
                  </a:lnTo>
                  <a:lnTo>
                    <a:pt x="3778996" y="549023"/>
                  </a:lnTo>
                  <a:lnTo>
                    <a:pt x="3784389" y="549023"/>
                  </a:lnTo>
                  <a:lnTo>
                    <a:pt x="3784389" y="570601"/>
                  </a:lnTo>
                  <a:close/>
                </a:path>
                <a:path w="5038725" h="1857375">
                  <a:moveTo>
                    <a:pt x="3805960" y="575996"/>
                  </a:moveTo>
                  <a:lnTo>
                    <a:pt x="3757425" y="575996"/>
                  </a:lnTo>
                  <a:lnTo>
                    <a:pt x="3757425" y="570601"/>
                  </a:lnTo>
                  <a:lnTo>
                    <a:pt x="3805960" y="570601"/>
                  </a:lnTo>
                  <a:lnTo>
                    <a:pt x="3805960" y="575996"/>
                  </a:lnTo>
                  <a:close/>
                </a:path>
                <a:path w="5038725" h="1857375">
                  <a:moveTo>
                    <a:pt x="3784389" y="597575"/>
                  </a:moveTo>
                  <a:lnTo>
                    <a:pt x="3778996" y="597575"/>
                  </a:lnTo>
                  <a:lnTo>
                    <a:pt x="3778996" y="575996"/>
                  </a:lnTo>
                  <a:lnTo>
                    <a:pt x="3784389" y="575996"/>
                  </a:lnTo>
                  <a:lnTo>
                    <a:pt x="3784389" y="597575"/>
                  </a:lnTo>
                  <a:close/>
                </a:path>
                <a:path w="5038725" h="1857375">
                  <a:moveTo>
                    <a:pt x="3555195" y="570601"/>
                  </a:moveTo>
                  <a:lnTo>
                    <a:pt x="3549802" y="570601"/>
                  </a:lnTo>
                  <a:lnTo>
                    <a:pt x="3549802" y="549023"/>
                  </a:lnTo>
                  <a:lnTo>
                    <a:pt x="3555195" y="549023"/>
                  </a:lnTo>
                  <a:lnTo>
                    <a:pt x="3555195" y="570601"/>
                  </a:lnTo>
                  <a:close/>
                </a:path>
                <a:path w="5038725" h="1857375">
                  <a:moveTo>
                    <a:pt x="3576766" y="575996"/>
                  </a:moveTo>
                  <a:lnTo>
                    <a:pt x="3528231" y="575996"/>
                  </a:lnTo>
                  <a:lnTo>
                    <a:pt x="3528231" y="570601"/>
                  </a:lnTo>
                  <a:lnTo>
                    <a:pt x="3576766" y="570601"/>
                  </a:lnTo>
                  <a:lnTo>
                    <a:pt x="3576766" y="575996"/>
                  </a:lnTo>
                  <a:close/>
                </a:path>
                <a:path w="5038725" h="1857375">
                  <a:moveTo>
                    <a:pt x="3555195" y="597575"/>
                  </a:moveTo>
                  <a:lnTo>
                    <a:pt x="3549802" y="597575"/>
                  </a:lnTo>
                  <a:lnTo>
                    <a:pt x="3549802" y="575996"/>
                  </a:lnTo>
                  <a:lnTo>
                    <a:pt x="3555195" y="575996"/>
                  </a:lnTo>
                  <a:lnTo>
                    <a:pt x="3555195" y="597575"/>
                  </a:lnTo>
                  <a:close/>
                </a:path>
                <a:path w="5038725" h="1857375">
                  <a:moveTo>
                    <a:pt x="3326002" y="570601"/>
                  </a:moveTo>
                  <a:lnTo>
                    <a:pt x="3320609" y="570601"/>
                  </a:lnTo>
                  <a:lnTo>
                    <a:pt x="3320609" y="549023"/>
                  </a:lnTo>
                  <a:lnTo>
                    <a:pt x="3326002" y="549023"/>
                  </a:lnTo>
                  <a:lnTo>
                    <a:pt x="3326002" y="570601"/>
                  </a:lnTo>
                  <a:close/>
                </a:path>
                <a:path w="5038725" h="1857375">
                  <a:moveTo>
                    <a:pt x="3347573" y="575996"/>
                  </a:moveTo>
                  <a:lnTo>
                    <a:pt x="3299038" y="575996"/>
                  </a:lnTo>
                  <a:lnTo>
                    <a:pt x="3299038" y="570601"/>
                  </a:lnTo>
                  <a:lnTo>
                    <a:pt x="3347573" y="570601"/>
                  </a:lnTo>
                  <a:lnTo>
                    <a:pt x="3347573" y="575996"/>
                  </a:lnTo>
                  <a:close/>
                </a:path>
                <a:path w="5038725" h="1857375">
                  <a:moveTo>
                    <a:pt x="3326002" y="597575"/>
                  </a:moveTo>
                  <a:lnTo>
                    <a:pt x="3320609" y="597575"/>
                  </a:lnTo>
                  <a:lnTo>
                    <a:pt x="3320609" y="575996"/>
                  </a:lnTo>
                  <a:lnTo>
                    <a:pt x="3326002" y="575996"/>
                  </a:lnTo>
                  <a:lnTo>
                    <a:pt x="3326002" y="597575"/>
                  </a:lnTo>
                  <a:close/>
                </a:path>
                <a:path w="5038725" h="1857375">
                  <a:moveTo>
                    <a:pt x="3096808" y="570601"/>
                  </a:moveTo>
                  <a:lnTo>
                    <a:pt x="3091415" y="570601"/>
                  </a:lnTo>
                  <a:lnTo>
                    <a:pt x="3091415" y="549023"/>
                  </a:lnTo>
                  <a:lnTo>
                    <a:pt x="3096808" y="549023"/>
                  </a:lnTo>
                  <a:lnTo>
                    <a:pt x="3096808" y="570601"/>
                  </a:lnTo>
                  <a:close/>
                </a:path>
                <a:path w="5038725" h="1857375">
                  <a:moveTo>
                    <a:pt x="3118379" y="575996"/>
                  </a:moveTo>
                  <a:lnTo>
                    <a:pt x="3069844" y="575996"/>
                  </a:lnTo>
                  <a:lnTo>
                    <a:pt x="3069844" y="570601"/>
                  </a:lnTo>
                  <a:lnTo>
                    <a:pt x="3118379" y="570601"/>
                  </a:lnTo>
                  <a:lnTo>
                    <a:pt x="3118379" y="575996"/>
                  </a:lnTo>
                  <a:close/>
                </a:path>
                <a:path w="5038725" h="1857375">
                  <a:moveTo>
                    <a:pt x="3096808" y="597575"/>
                  </a:moveTo>
                  <a:lnTo>
                    <a:pt x="3091415" y="597575"/>
                  </a:lnTo>
                  <a:lnTo>
                    <a:pt x="3091415" y="575996"/>
                  </a:lnTo>
                  <a:lnTo>
                    <a:pt x="3096808" y="575996"/>
                  </a:lnTo>
                  <a:lnTo>
                    <a:pt x="3096808" y="597575"/>
                  </a:lnTo>
                  <a:close/>
                </a:path>
                <a:path w="5038725" h="1857375">
                  <a:moveTo>
                    <a:pt x="3669792" y="685239"/>
                  </a:moveTo>
                  <a:lnTo>
                    <a:pt x="3664399" y="685239"/>
                  </a:lnTo>
                  <a:lnTo>
                    <a:pt x="3664399" y="663660"/>
                  </a:lnTo>
                  <a:lnTo>
                    <a:pt x="3669792" y="663660"/>
                  </a:lnTo>
                  <a:lnTo>
                    <a:pt x="3669792" y="685239"/>
                  </a:lnTo>
                  <a:close/>
                </a:path>
                <a:path w="5038725" h="1857375">
                  <a:moveTo>
                    <a:pt x="3691363" y="690633"/>
                  </a:moveTo>
                  <a:lnTo>
                    <a:pt x="3642828" y="690633"/>
                  </a:lnTo>
                  <a:lnTo>
                    <a:pt x="3642828" y="685239"/>
                  </a:lnTo>
                  <a:lnTo>
                    <a:pt x="3691363" y="685239"/>
                  </a:lnTo>
                  <a:lnTo>
                    <a:pt x="3691363" y="690633"/>
                  </a:lnTo>
                  <a:close/>
                </a:path>
                <a:path w="5038725" h="1857375">
                  <a:moveTo>
                    <a:pt x="3669792" y="712212"/>
                  </a:moveTo>
                  <a:lnTo>
                    <a:pt x="3664399" y="712212"/>
                  </a:lnTo>
                  <a:lnTo>
                    <a:pt x="3664399" y="690633"/>
                  </a:lnTo>
                  <a:lnTo>
                    <a:pt x="3669792" y="690633"/>
                  </a:lnTo>
                  <a:lnTo>
                    <a:pt x="3669792" y="712212"/>
                  </a:lnTo>
                  <a:close/>
                </a:path>
                <a:path w="5038725" h="1857375">
                  <a:moveTo>
                    <a:pt x="3440598" y="685239"/>
                  </a:moveTo>
                  <a:lnTo>
                    <a:pt x="3435206" y="685239"/>
                  </a:lnTo>
                  <a:lnTo>
                    <a:pt x="3435206" y="663660"/>
                  </a:lnTo>
                  <a:lnTo>
                    <a:pt x="3440598" y="663660"/>
                  </a:lnTo>
                  <a:lnTo>
                    <a:pt x="3440598" y="685239"/>
                  </a:lnTo>
                  <a:close/>
                </a:path>
                <a:path w="5038725" h="1857375">
                  <a:moveTo>
                    <a:pt x="3462170" y="690633"/>
                  </a:moveTo>
                  <a:lnTo>
                    <a:pt x="3413634" y="690633"/>
                  </a:lnTo>
                  <a:lnTo>
                    <a:pt x="3413634" y="685239"/>
                  </a:lnTo>
                  <a:lnTo>
                    <a:pt x="3462170" y="685239"/>
                  </a:lnTo>
                  <a:lnTo>
                    <a:pt x="3462170" y="690633"/>
                  </a:lnTo>
                  <a:close/>
                </a:path>
                <a:path w="5038725" h="1857375">
                  <a:moveTo>
                    <a:pt x="3440598" y="712212"/>
                  </a:moveTo>
                  <a:lnTo>
                    <a:pt x="3435206" y="712212"/>
                  </a:lnTo>
                  <a:lnTo>
                    <a:pt x="3435206" y="690633"/>
                  </a:lnTo>
                  <a:lnTo>
                    <a:pt x="3440598" y="690633"/>
                  </a:lnTo>
                  <a:lnTo>
                    <a:pt x="3440598" y="712212"/>
                  </a:lnTo>
                  <a:close/>
                </a:path>
                <a:path w="5038725" h="1857375">
                  <a:moveTo>
                    <a:pt x="3211405" y="685239"/>
                  </a:moveTo>
                  <a:lnTo>
                    <a:pt x="3206012" y="685239"/>
                  </a:lnTo>
                  <a:lnTo>
                    <a:pt x="3206012" y="663660"/>
                  </a:lnTo>
                  <a:lnTo>
                    <a:pt x="3211405" y="663660"/>
                  </a:lnTo>
                  <a:lnTo>
                    <a:pt x="3211405" y="685239"/>
                  </a:lnTo>
                  <a:close/>
                </a:path>
                <a:path w="5038725" h="1857375">
                  <a:moveTo>
                    <a:pt x="3232976" y="690633"/>
                  </a:moveTo>
                  <a:lnTo>
                    <a:pt x="3184441" y="690633"/>
                  </a:lnTo>
                  <a:lnTo>
                    <a:pt x="3184441" y="685239"/>
                  </a:lnTo>
                  <a:lnTo>
                    <a:pt x="3232976" y="685239"/>
                  </a:lnTo>
                  <a:lnTo>
                    <a:pt x="3232976" y="690633"/>
                  </a:lnTo>
                  <a:close/>
                </a:path>
                <a:path w="5038725" h="1857375">
                  <a:moveTo>
                    <a:pt x="3211405" y="712212"/>
                  </a:moveTo>
                  <a:lnTo>
                    <a:pt x="3206012" y="712212"/>
                  </a:lnTo>
                  <a:lnTo>
                    <a:pt x="3206012" y="690633"/>
                  </a:lnTo>
                  <a:lnTo>
                    <a:pt x="3211405" y="690633"/>
                  </a:lnTo>
                  <a:lnTo>
                    <a:pt x="3211405" y="712212"/>
                  </a:lnTo>
                  <a:close/>
                </a:path>
                <a:path w="5038725" h="1857375">
                  <a:moveTo>
                    <a:pt x="2982211" y="685239"/>
                  </a:moveTo>
                  <a:lnTo>
                    <a:pt x="2976819" y="685239"/>
                  </a:lnTo>
                  <a:lnTo>
                    <a:pt x="2976819" y="663660"/>
                  </a:lnTo>
                  <a:lnTo>
                    <a:pt x="2982211" y="663660"/>
                  </a:lnTo>
                  <a:lnTo>
                    <a:pt x="2982211" y="685239"/>
                  </a:lnTo>
                  <a:close/>
                </a:path>
                <a:path w="5038725" h="1857375">
                  <a:moveTo>
                    <a:pt x="3003783" y="690633"/>
                  </a:moveTo>
                  <a:lnTo>
                    <a:pt x="2955247" y="690633"/>
                  </a:lnTo>
                  <a:lnTo>
                    <a:pt x="2955247" y="685239"/>
                  </a:lnTo>
                  <a:lnTo>
                    <a:pt x="3003783" y="685239"/>
                  </a:lnTo>
                  <a:lnTo>
                    <a:pt x="3003783" y="690633"/>
                  </a:lnTo>
                  <a:close/>
                </a:path>
                <a:path w="5038725" h="1857375">
                  <a:moveTo>
                    <a:pt x="2982211" y="712212"/>
                  </a:moveTo>
                  <a:lnTo>
                    <a:pt x="2976819" y="712212"/>
                  </a:lnTo>
                  <a:lnTo>
                    <a:pt x="2976819" y="690633"/>
                  </a:lnTo>
                  <a:lnTo>
                    <a:pt x="2982211" y="690633"/>
                  </a:lnTo>
                  <a:lnTo>
                    <a:pt x="2982211" y="712212"/>
                  </a:lnTo>
                  <a:close/>
                </a:path>
                <a:path w="5038725" h="1857375">
                  <a:moveTo>
                    <a:pt x="3669792" y="913164"/>
                  </a:moveTo>
                  <a:lnTo>
                    <a:pt x="3664399" y="913164"/>
                  </a:lnTo>
                  <a:lnTo>
                    <a:pt x="3664399" y="891585"/>
                  </a:lnTo>
                  <a:lnTo>
                    <a:pt x="3669792" y="891585"/>
                  </a:lnTo>
                  <a:lnTo>
                    <a:pt x="3669792" y="913164"/>
                  </a:lnTo>
                  <a:close/>
                </a:path>
                <a:path w="5038725" h="1857375">
                  <a:moveTo>
                    <a:pt x="3691363" y="918559"/>
                  </a:moveTo>
                  <a:lnTo>
                    <a:pt x="3642828" y="918559"/>
                  </a:lnTo>
                  <a:lnTo>
                    <a:pt x="3642828" y="913164"/>
                  </a:lnTo>
                  <a:lnTo>
                    <a:pt x="3691363" y="913164"/>
                  </a:lnTo>
                  <a:lnTo>
                    <a:pt x="3691363" y="918559"/>
                  </a:lnTo>
                  <a:close/>
                </a:path>
                <a:path w="5038725" h="1857375">
                  <a:moveTo>
                    <a:pt x="3784389" y="799876"/>
                  </a:moveTo>
                  <a:lnTo>
                    <a:pt x="3778996" y="799876"/>
                  </a:lnTo>
                  <a:lnTo>
                    <a:pt x="3778996" y="778297"/>
                  </a:lnTo>
                  <a:lnTo>
                    <a:pt x="3784389" y="778297"/>
                  </a:lnTo>
                  <a:lnTo>
                    <a:pt x="3784389" y="799876"/>
                  </a:lnTo>
                  <a:close/>
                </a:path>
                <a:path w="5038725" h="1857375">
                  <a:moveTo>
                    <a:pt x="3805960" y="805270"/>
                  </a:moveTo>
                  <a:lnTo>
                    <a:pt x="3757425" y="805270"/>
                  </a:lnTo>
                  <a:lnTo>
                    <a:pt x="3757425" y="799876"/>
                  </a:lnTo>
                  <a:lnTo>
                    <a:pt x="3805960" y="799876"/>
                  </a:lnTo>
                  <a:lnTo>
                    <a:pt x="3805960" y="805270"/>
                  </a:lnTo>
                  <a:close/>
                </a:path>
                <a:path w="5038725" h="1857375">
                  <a:moveTo>
                    <a:pt x="3784389" y="826849"/>
                  </a:moveTo>
                  <a:lnTo>
                    <a:pt x="3778996" y="826849"/>
                  </a:lnTo>
                  <a:lnTo>
                    <a:pt x="3778996" y="805270"/>
                  </a:lnTo>
                  <a:lnTo>
                    <a:pt x="3784389" y="805270"/>
                  </a:lnTo>
                  <a:lnTo>
                    <a:pt x="3784389" y="826849"/>
                  </a:lnTo>
                  <a:close/>
                </a:path>
                <a:path w="5038725" h="1857375">
                  <a:moveTo>
                    <a:pt x="3555195" y="799876"/>
                  </a:moveTo>
                  <a:lnTo>
                    <a:pt x="3549802" y="799876"/>
                  </a:lnTo>
                  <a:lnTo>
                    <a:pt x="3549802" y="778297"/>
                  </a:lnTo>
                  <a:lnTo>
                    <a:pt x="3555195" y="778297"/>
                  </a:lnTo>
                  <a:lnTo>
                    <a:pt x="3555195" y="799876"/>
                  </a:lnTo>
                  <a:close/>
                </a:path>
                <a:path w="5038725" h="1857375">
                  <a:moveTo>
                    <a:pt x="3576766" y="805270"/>
                  </a:moveTo>
                  <a:lnTo>
                    <a:pt x="3528231" y="805270"/>
                  </a:lnTo>
                  <a:lnTo>
                    <a:pt x="3528231" y="799876"/>
                  </a:lnTo>
                  <a:lnTo>
                    <a:pt x="3576766" y="799876"/>
                  </a:lnTo>
                  <a:lnTo>
                    <a:pt x="3576766" y="805270"/>
                  </a:lnTo>
                  <a:close/>
                </a:path>
                <a:path w="5038725" h="1857375">
                  <a:moveTo>
                    <a:pt x="3555195" y="826849"/>
                  </a:moveTo>
                  <a:lnTo>
                    <a:pt x="3549802" y="826849"/>
                  </a:lnTo>
                  <a:lnTo>
                    <a:pt x="3549802" y="805270"/>
                  </a:lnTo>
                  <a:lnTo>
                    <a:pt x="3555195" y="805270"/>
                  </a:lnTo>
                  <a:lnTo>
                    <a:pt x="3555195" y="826849"/>
                  </a:lnTo>
                  <a:close/>
                </a:path>
                <a:path w="5038725" h="1857375">
                  <a:moveTo>
                    <a:pt x="3326002" y="799876"/>
                  </a:moveTo>
                  <a:lnTo>
                    <a:pt x="3320609" y="799876"/>
                  </a:lnTo>
                  <a:lnTo>
                    <a:pt x="3320609" y="778297"/>
                  </a:lnTo>
                  <a:lnTo>
                    <a:pt x="3326002" y="778297"/>
                  </a:lnTo>
                  <a:lnTo>
                    <a:pt x="3326002" y="799876"/>
                  </a:lnTo>
                  <a:close/>
                </a:path>
                <a:path w="5038725" h="1857375">
                  <a:moveTo>
                    <a:pt x="3347573" y="805270"/>
                  </a:moveTo>
                  <a:lnTo>
                    <a:pt x="3299038" y="805270"/>
                  </a:lnTo>
                  <a:lnTo>
                    <a:pt x="3299038" y="799876"/>
                  </a:lnTo>
                  <a:lnTo>
                    <a:pt x="3347573" y="799876"/>
                  </a:lnTo>
                  <a:lnTo>
                    <a:pt x="3347573" y="805270"/>
                  </a:lnTo>
                  <a:close/>
                </a:path>
                <a:path w="5038725" h="1857375">
                  <a:moveTo>
                    <a:pt x="3326002" y="826849"/>
                  </a:moveTo>
                  <a:lnTo>
                    <a:pt x="3320609" y="826849"/>
                  </a:lnTo>
                  <a:lnTo>
                    <a:pt x="3320609" y="805270"/>
                  </a:lnTo>
                  <a:lnTo>
                    <a:pt x="3326002" y="805270"/>
                  </a:lnTo>
                  <a:lnTo>
                    <a:pt x="3326002" y="826849"/>
                  </a:lnTo>
                  <a:close/>
                </a:path>
                <a:path w="5038725" h="1857375">
                  <a:moveTo>
                    <a:pt x="3096808" y="799876"/>
                  </a:moveTo>
                  <a:lnTo>
                    <a:pt x="3091415" y="799876"/>
                  </a:lnTo>
                  <a:lnTo>
                    <a:pt x="3091415" y="778297"/>
                  </a:lnTo>
                  <a:lnTo>
                    <a:pt x="3096808" y="778297"/>
                  </a:lnTo>
                  <a:lnTo>
                    <a:pt x="3096808" y="799876"/>
                  </a:lnTo>
                  <a:close/>
                </a:path>
                <a:path w="5038725" h="1857375">
                  <a:moveTo>
                    <a:pt x="3118379" y="805270"/>
                  </a:moveTo>
                  <a:lnTo>
                    <a:pt x="3069844" y="805270"/>
                  </a:lnTo>
                  <a:lnTo>
                    <a:pt x="3069844" y="799876"/>
                  </a:lnTo>
                  <a:lnTo>
                    <a:pt x="3118379" y="799876"/>
                  </a:lnTo>
                  <a:lnTo>
                    <a:pt x="3118379" y="805270"/>
                  </a:lnTo>
                  <a:close/>
                </a:path>
                <a:path w="5038725" h="1857375">
                  <a:moveTo>
                    <a:pt x="3096808" y="826849"/>
                  </a:moveTo>
                  <a:lnTo>
                    <a:pt x="3091415" y="826849"/>
                  </a:lnTo>
                  <a:lnTo>
                    <a:pt x="3091415" y="805270"/>
                  </a:lnTo>
                  <a:lnTo>
                    <a:pt x="3096808" y="805270"/>
                  </a:lnTo>
                  <a:lnTo>
                    <a:pt x="3096808" y="826849"/>
                  </a:lnTo>
                  <a:close/>
                </a:path>
                <a:path w="5038725" h="1857375">
                  <a:moveTo>
                    <a:pt x="3440598" y="914513"/>
                  </a:moveTo>
                  <a:lnTo>
                    <a:pt x="3435206" y="914513"/>
                  </a:lnTo>
                  <a:lnTo>
                    <a:pt x="3435206" y="892934"/>
                  </a:lnTo>
                  <a:lnTo>
                    <a:pt x="3440598" y="892934"/>
                  </a:lnTo>
                  <a:lnTo>
                    <a:pt x="3440598" y="914513"/>
                  </a:lnTo>
                  <a:close/>
                </a:path>
                <a:path w="5038725" h="1857375">
                  <a:moveTo>
                    <a:pt x="3462170" y="919908"/>
                  </a:moveTo>
                  <a:lnTo>
                    <a:pt x="3413634" y="919908"/>
                  </a:lnTo>
                  <a:lnTo>
                    <a:pt x="3413634" y="914513"/>
                  </a:lnTo>
                  <a:lnTo>
                    <a:pt x="3462170" y="914513"/>
                  </a:lnTo>
                  <a:lnTo>
                    <a:pt x="3462170" y="919908"/>
                  </a:lnTo>
                  <a:close/>
                </a:path>
                <a:path w="5038725" h="1857375">
                  <a:moveTo>
                    <a:pt x="3440598" y="941486"/>
                  </a:moveTo>
                  <a:lnTo>
                    <a:pt x="3435206" y="941486"/>
                  </a:lnTo>
                  <a:lnTo>
                    <a:pt x="3435206" y="919908"/>
                  </a:lnTo>
                  <a:lnTo>
                    <a:pt x="3440598" y="919908"/>
                  </a:lnTo>
                  <a:lnTo>
                    <a:pt x="3440598" y="941486"/>
                  </a:lnTo>
                  <a:close/>
                </a:path>
                <a:path w="5038725" h="1857375">
                  <a:moveTo>
                    <a:pt x="3211405" y="914513"/>
                  </a:moveTo>
                  <a:lnTo>
                    <a:pt x="3206012" y="914513"/>
                  </a:lnTo>
                  <a:lnTo>
                    <a:pt x="3206012" y="892934"/>
                  </a:lnTo>
                  <a:lnTo>
                    <a:pt x="3211405" y="892934"/>
                  </a:lnTo>
                  <a:lnTo>
                    <a:pt x="3211405" y="914513"/>
                  </a:lnTo>
                  <a:close/>
                </a:path>
                <a:path w="5038725" h="1857375">
                  <a:moveTo>
                    <a:pt x="3232976" y="919908"/>
                  </a:moveTo>
                  <a:lnTo>
                    <a:pt x="3184441" y="919908"/>
                  </a:lnTo>
                  <a:lnTo>
                    <a:pt x="3184441" y="914513"/>
                  </a:lnTo>
                  <a:lnTo>
                    <a:pt x="3232976" y="914513"/>
                  </a:lnTo>
                  <a:lnTo>
                    <a:pt x="3232976" y="919908"/>
                  </a:lnTo>
                  <a:close/>
                </a:path>
                <a:path w="5038725" h="1857375">
                  <a:moveTo>
                    <a:pt x="3211405" y="941486"/>
                  </a:moveTo>
                  <a:lnTo>
                    <a:pt x="3206012" y="941486"/>
                  </a:lnTo>
                  <a:lnTo>
                    <a:pt x="3206012" y="919908"/>
                  </a:lnTo>
                  <a:lnTo>
                    <a:pt x="3211405" y="919908"/>
                  </a:lnTo>
                  <a:lnTo>
                    <a:pt x="3211405" y="941486"/>
                  </a:lnTo>
                  <a:close/>
                </a:path>
                <a:path w="5038725" h="1857375">
                  <a:moveTo>
                    <a:pt x="2982211" y="914513"/>
                  </a:moveTo>
                  <a:lnTo>
                    <a:pt x="2976819" y="914513"/>
                  </a:lnTo>
                  <a:lnTo>
                    <a:pt x="2976819" y="892934"/>
                  </a:lnTo>
                  <a:lnTo>
                    <a:pt x="2982211" y="892934"/>
                  </a:lnTo>
                  <a:lnTo>
                    <a:pt x="2982211" y="914513"/>
                  </a:lnTo>
                  <a:close/>
                </a:path>
                <a:path w="5038725" h="1857375">
                  <a:moveTo>
                    <a:pt x="3003783" y="919908"/>
                  </a:moveTo>
                  <a:lnTo>
                    <a:pt x="2955247" y="919908"/>
                  </a:lnTo>
                  <a:lnTo>
                    <a:pt x="2955247" y="914513"/>
                  </a:lnTo>
                  <a:lnTo>
                    <a:pt x="3003783" y="914513"/>
                  </a:lnTo>
                  <a:lnTo>
                    <a:pt x="3003783" y="919908"/>
                  </a:lnTo>
                  <a:close/>
                </a:path>
                <a:path w="5038725" h="1857375">
                  <a:moveTo>
                    <a:pt x="2982211" y="941486"/>
                  </a:moveTo>
                  <a:lnTo>
                    <a:pt x="2976819" y="941486"/>
                  </a:lnTo>
                  <a:lnTo>
                    <a:pt x="2976819" y="919908"/>
                  </a:lnTo>
                  <a:lnTo>
                    <a:pt x="2982211" y="919908"/>
                  </a:lnTo>
                  <a:lnTo>
                    <a:pt x="2982211" y="941486"/>
                  </a:lnTo>
                  <a:close/>
                </a:path>
                <a:path w="5038725" h="1857375">
                  <a:moveTo>
                    <a:pt x="3096808" y="1034545"/>
                  </a:moveTo>
                  <a:lnTo>
                    <a:pt x="3069844" y="1034545"/>
                  </a:lnTo>
                  <a:lnTo>
                    <a:pt x="3069844" y="1029150"/>
                  </a:lnTo>
                  <a:lnTo>
                    <a:pt x="3091415" y="1029150"/>
                  </a:lnTo>
                  <a:lnTo>
                    <a:pt x="3091415" y="1007571"/>
                  </a:lnTo>
                  <a:lnTo>
                    <a:pt x="3096808" y="1007571"/>
                  </a:lnTo>
                  <a:lnTo>
                    <a:pt x="3096808" y="1034545"/>
                  </a:lnTo>
                  <a:close/>
                </a:path>
                <a:path w="5038725" h="1857375">
                  <a:moveTo>
                    <a:pt x="2774589" y="2810"/>
                  </a:moveTo>
                  <a:lnTo>
                    <a:pt x="2726054" y="2810"/>
                  </a:lnTo>
                  <a:lnTo>
                    <a:pt x="2726054" y="0"/>
                  </a:lnTo>
                  <a:lnTo>
                    <a:pt x="2774589" y="0"/>
                  </a:lnTo>
                  <a:lnTo>
                    <a:pt x="2774589" y="2810"/>
                  </a:lnTo>
                  <a:close/>
                </a:path>
                <a:path w="5038725" h="1857375">
                  <a:moveTo>
                    <a:pt x="2753018" y="24389"/>
                  </a:moveTo>
                  <a:lnTo>
                    <a:pt x="2747625" y="24389"/>
                  </a:lnTo>
                  <a:lnTo>
                    <a:pt x="2747625" y="2810"/>
                  </a:lnTo>
                  <a:lnTo>
                    <a:pt x="2753018" y="2810"/>
                  </a:lnTo>
                  <a:lnTo>
                    <a:pt x="2753018" y="24389"/>
                  </a:lnTo>
                  <a:close/>
                </a:path>
                <a:path w="5038725" h="1857375">
                  <a:moveTo>
                    <a:pt x="2545396" y="2810"/>
                  </a:moveTo>
                  <a:lnTo>
                    <a:pt x="2496860" y="2810"/>
                  </a:lnTo>
                  <a:lnTo>
                    <a:pt x="2496860" y="0"/>
                  </a:lnTo>
                  <a:lnTo>
                    <a:pt x="2545396" y="0"/>
                  </a:lnTo>
                  <a:lnTo>
                    <a:pt x="2545396" y="2810"/>
                  </a:lnTo>
                  <a:close/>
                </a:path>
                <a:path w="5038725" h="1857375">
                  <a:moveTo>
                    <a:pt x="2523824" y="24389"/>
                  </a:moveTo>
                  <a:lnTo>
                    <a:pt x="2518432" y="24389"/>
                  </a:lnTo>
                  <a:lnTo>
                    <a:pt x="2518432" y="2810"/>
                  </a:lnTo>
                  <a:lnTo>
                    <a:pt x="2523824" y="2810"/>
                  </a:lnTo>
                  <a:lnTo>
                    <a:pt x="2523824" y="24389"/>
                  </a:lnTo>
                  <a:close/>
                </a:path>
                <a:path w="5038725" h="1857375">
                  <a:moveTo>
                    <a:pt x="2316202" y="2810"/>
                  </a:moveTo>
                  <a:lnTo>
                    <a:pt x="2267667" y="2810"/>
                  </a:lnTo>
                  <a:lnTo>
                    <a:pt x="2267667" y="0"/>
                  </a:lnTo>
                  <a:lnTo>
                    <a:pt x="2316202" y="0"/>
                  </a:lnTo>
                  <a:lnTo>
                    <a:pt x="2316202" y="2810"/>
                  </a:lnTo>
                  <a:close/>
                </a:path>
                <a:path w="5038725" h="1857375">
                  <a:moveTo>
                    <a:pt x="2294631" y="24389"/>
                  </a:moveTo>
                  <a:lnTo>
                    <a:pt x="2289238" y="24389"/>
                  </a:lnTo>
                  <a:lnTo>
                    <a:pt x="2289238" y="2810"/>
                  </a:lnTo>
                  <a:lnTo>
                    <a:pt x="2294631" y="2810"/>
                  </a:lnTo>
                  <a:lnTo>
                    <a:pt x="2294631" y="24389"/>
                  </a:lnTo>
                  <a:close/>
                </a:path>
                <a:path w="5038725" h="1857375">
                  <a:moveTo>
                    <a:pt x="2087009" y="2810"/>
                  </a:moveTo>
                  <a:lnTo>
                    <a:pt x="2038473" y="2810"/>
                  </a:lnTo>
                  <a:lnTo>
                    <a:pt x="2038473" y="0"/>
                  </a:lnTo>
                  <a:lnTo>
                    <a:pt x="2087009" y="0"/>
                  </a:lnTo>
                  <a:lnTo>
                    <a:pt x="2087009" y="2810"/>
                  </a:lnTo>
                  <a:close/>
                </a:path>
                <a:path w="5038725" h="1857375">
                  <a:moveTo>
                    <a:pt x="2065437" y="24389"/>
                  </a:moveTo>
                  <a:lnTo>
                    <a:pt x="2060045" y="24389"/>
                  </a:lnTo>
                  <a:lnTo>
                    <a:pt x="2060045" y="2810"/>
                  </a:lnTo>
                  <a:lnTo>
                    <a:pt x="2065437" y="2810"/>
                  </a:lnTo>
                  <a:lnTo>
                    <a:pt x="2065437" y="24389"/>
                  </a:lnTo>
                  <a:close/>
                </a:path>
                <a:path w="5038725" h="1857375">
                  <a:moveTo>
                    <a:pt x="2867615" y="112053"/>
                  </a:moveTo>
                  <a:lnTo>
                    <a:pt x="2862222" y="112053"/>
                  </a:lnTo>
                  <a:lnTo>
                    <a:pt x="2862222" y="90474"/>
                  </a:lnTo>
                  <a:lnTo>
                    <a:pt x="2867615" y="90474"/>
                  </a:lnTo>
                  <a:lnTo>
                    <a:pt x="2867615" y="112053"/>
                  </a:lnTo>
                  <a:close/>
                </a:path>
                <a:path w="5038725" h="1857375">
                  <a:moveTo>
                    <a:pt x="2889186" y="117447"/>
                  </a:moveTo>
                  <a:lnTo>
                    <a:pt x="2840651" y="117447"/>
                  </a:lnTo>
                  <a:lnTo>
                    <a:pt x="2840651" y="112053"/>
                  </a:lnTo>
                  <a:lnTo>
                    <a:pt x="2889186" y="112053"/>
                  </a:lnTo>
                  <a:lnTo>
                    <a:pt x="2889186" y="117447"/>
                  </a:lnTo>
                  <a:close/>
                </a:path>
                <a:path w="5038725" h="1857375">
                  <a:moveTo>
                    <a:pt x="2867615" y="139026"/>
                  </a:moveTo>
                  <a:lnTo>
                    <a:pt x="2862222" y="139026"/>
                  </a:lnTo>
                  <a:lnTo>
                    <a:pt x="2862222" y="117447"/>
                  </a:lnTo>
                  <a:lnTo>
                    <a:pt x="2867615" y="117447"/>
                  </a:lnTo>
                  <a:lnTo>
                    <a:pt x="2867615" y="139026"/>
                  </a:lnTo>
                  <a:close/>
                </a:path>
                <a:path w="5038725" h="1857375">
                  <a:moveTo>
                    <a:pt x="2638421" y="112053"/>
                  </a:moveTo>
                  <a:lnTo>
                    <a:pt x="2633028" y="112053"/>
                  </a:lnTo>
                  <a:lnTo>
                    <a:pt x="2633028" y="90474"/>
                  </a:lnTo>
                  <a:lnTo>
                    <a:pt x="2638421" y="90474"/>
                  </a:lnTo>
                  <a:lnTo>
                    <a:pt x="2638421" y="112053"/>
                  </a:lnTo>
                  <a:close/>
                </a:path>
                <a:path w="5038725" h="1857375">
                  <a:moveTo>
                    <a:pt x="2659992" y="117447"/>
                  </a:moveTo>
                  <a:lnTo>
                    <a:pt x="2611457" y="117447"/>
                  </a:lnTo>
                  <a:lnTo>
                    <a:pt x="2611457" y="112053"/>
                  </a:lnTo>
                  <a:lnTo>
                    <a:pt x="2659992" y="112053"/>
                  </a:lnTo>
                  <a:lnTo>
                    <a:pt x="2659992" y="117447"/>
                  </a:lnTo>
                  <a:close/>
                </a:path>
                <a:path w="5038725" h="1857375">
                  <a:moveTo>
                    <a:pt x="2638421" y="139026"/>
                  </a:moveTo>
                  <a:lnTo>
                    <a:pt x="2633028" y="139026"/>
                  </a:lnTo>
                  <a:lnTo>
                    <a:pt x="2633028" y="117447"/>
                  </a:lnTo>
                  <a:lnTo>
                    <a:pt x="2638421" y="117447"/>
                  </a:lnTo>
                  <a:lnTo>
                    <a:pt x="2638421" y="139026"/>
                  </a:lnTo>
                  <a:close/>
                </a:path>
                <a:path w="5038725" h="1857375">
                  <a:moveTo>
                    <a:pt x="2409228" y="112053"/>
                  </a:moveTo>
                  <a:lnTo>
                    <a:pt x="2403835" y="112053"/>
                  </a:lnTo>
                  <a:lnTo>
                    <a:pt x="2403835" y="90474"/>
                  </a:lnTo>
                  <a:lnTo>
                    <a:pt x="2409228" y="90474"/>
                  </a:lnTo>
                  <a:lnTo>
                    <a:pt x="2409228" y="112053"/>
                  </a:lnTo>
                  <a:close/>
                </a:path>
                <a:path w="5038725" h="1857375">
                  <a:moveTo>
                    <a:pt x="2430799" y="117447"/>
                  </a:moveTo>
                  <a:lnTo>
                    <a:pt x="2382264" y="117447"/>
                  </a:lnTo>
                  <a:lnTo>
                    <a:pt x="2382264" y="112053"/>
                  </a:lnTo>
                  <a:lnTo>
                    <a:pt x="2430799" y="112053"/>
                  </a:lnTo>
                  <a:lnTo>
                    <a:pt x="2430799" y="117447"/>
                  </a:lnTo>
                  <a:close/>
                </a:path>
                <a:path w="5038725" h="1857375">
                  <a:moveTo>
                    <a:pt x="2409228" y="139026"/>
                  </a:moveTo>
                  <a:lnTo>
                    <a:pt x="2403835" y="139026"/>
                  </a:lnTo>
                  <a:lnTo>
                    <a:pt x="2403835" y="117447"/>
                  </a:lnTo>
                  <a:lnTo>
                    <a:pt x="2409228" y="117447"/>
                  </a:lnTo>
                  <a:lnTo>
                    <a:pt x="2409228" y="139026"/>
                  </a:lnTo>
                  <a:close/>
                </a:path>
                <a:path w="5038725" h="1857375">
                  <a:moveTo>
                    <a:pt x="2180034" y="112053"/>
                  </a:moveTo>
                  <a:lnTo>
                    <a:pt x="2174641" y="112053"/>
                  </a:lnTo>
                  <a:lnTo>
                    <a:pt x="2174641" y="90474"/>
                  </a:lnTo>
                  <a:lnTo>
                    <a:pt x="2180034" y="90474"/>
                  </a:lnTo>
                  <a:lnTo>
                    <a:pt x="2180034" y="112053"/>
                  </a:lnTo>
                  <a:close/>
                </a:path>
                <a:path w="5038725" h="1857375">
                  <a:moveTo>
                    <a:pt x="2201605" y="117447"/>
                  </a:moveTo>
                  <a:lnTo>
                    <a:pt x="2153070" y="117447"/>
                  </a:lnTo>
                  <a:lnTo>
                    <a:pt x="2153070" y="112053"/>
                  </a:lnTo>
                  <a:lnTo>
                    <a:pt x="2201605" y="112053"/>
                  </a:lnTo>
                  <a:lnTo>
                    <a:pt x="2201605" y="117447"/>
                  </a:lnTo>
                  <a:close/>
                </a:path>
                <a:path w="5038725" h="1857375">
                  <a:moveTo>
                    <a:pt x="2180034" y="139026"/>
                  </a:moveTo>
                  <a:lnTo>
                    <a:pt x="2174641" y="139026"/>
                  </a:lnTo>
                  <a:lnTo>
                    <a:pt x="2174641" y="117447"/>
                  </a:lnTo>
                  <a:lnTo>
                    <a:pt x="2180034" y="117447"/>
                  </a:lnTo>
                  <a:lnTo>
                    <a:pt x="2180034" y="139026"/>
                  </a:lnTo>
                  <a:close/>
                </a:path>
                <a:path w="5038725" h="1857375">
                  <a:moveTo>
                    <a:pt x="2753018" y="226690"/>
                  </a:moveTo>
                  <a:lnTo>
                    <a:pt x="2747625" y="226690"/>
                  </a:lnTo>
                  <a:lnTo>
                    <a:pt x="2747625" y="205111"/>
                  </a:lnTo>
                  <a:lnTo>
                    <a:pt x="2753018" y="205111"/>
                  </a:lnTo>
                  <a:lnTo>
                    <a:pt x="2753018" y="226690"/>
                  </a:lnTo>
                  <a:close/>
                </a:path>
                <a:path w="5038725" h="1857375">
                  <a:moveTo>
                    <a:pt x="2774589" y="232085"/>
                  </a:moveTo>
                  <a:lnTo>
                    <a:pt x="2726054" y="232085"/>
                  </a:lnTo>
                  <a:lnTo>
                    <a:pt x="2726054" y="226690"/>
                  </a:lnTo>
                  <a:lnTo>
                    <a:pt x="2774589" y="226690"/>
                  </a:lnTo>
                  <a:lnTo>
                    <a:pt x="2774589" y="232085"/>
                  </a:lnTo>
                  <a:close/>
                </a:path>
                <a:path w="5038725" h="1857375">
                  <a:moveTo>
                    <a:pt x="2753018" y="253663"/>
                  </a:moveTo>
                  <a:lnTo>
                    <a:pt x="2747625" y="253663"/>
                  </a:lnTo>
                  <a:lnTo>
                    <a:pt x="2747625" y="232085"/>
                  </a:lnTo>
                  <a:lnTo>
                    <a:pt x="2753018" y="232085"/>
                  </a:lnTo>
                  <a:lnTo>
                    <a:pt x="2753018" y="253663"/>
                  </a:lnTo>
                  <a:close/>
                </a:path>
                <a:path w="5038725" h="1857375">
                  <a:moveTo>
                    <a:pt x="2523824" y="226690"/>
                  </a:moveTo>
                  <a:lnTo>
                    <a:pt x="2518432" y="226690"/>
                  </a:lnTo>
                  <a:lnTo>
                    <a:pt x="2518432" y="205111"/>
                  </a:lnTo>
                  <a:lnTo>
                    <a:pt x="2523824" y="205111"/>
                  </a:lnTo>
                  <a:lnTo>
                    <a:pt x="2523824" y="226690"/>
                  </a:lnTo>
                  <a:close/>
                </a:path>
                <a:path w="5038725" h="1857375">
                  <a:moveTo>
                    <a:pt x="2545396" y="232085"/>
                  </a:moveTo>
                  <a:lnTo>
                    <a:pt x="2496860" y="232085"/>
                  </a:lnTo>
                  <a:lnTo>
                    <a:pt x="2496860" y="226690"/>
                  </a:lnTo>
                  <a:lnTo>
                    <a:pt x="2545396" y="226690"/>
                  </a:lnTo>
                  <a:lnTo>
                    <a:pt x="2545396" y="232085"/>
                  </a:lnTo>
                  <a:close/>
                </a:path>
                <a:path w="5038725" h="1857375">
                  <a:moveTo>
                    <a:pt x="2523824" y="253663"/>
                  </a:moveTo>
                  <a:lnTo>
                    <a:pt x="2518432" y="253663"/>
                  </a:lnTo>
                  <a:lnTo>
                    <a:pt x="2518432" y="232085"/>
                  </a:lnTo>
                  <a:lnTo>
                    <a:pt x="2523824" y="232085"/>
                  </a:lnTo>
                  <a:lnTo>
                    <a:pt x="2523824" y="253663"/>
                  </a:lnTo>
                  <a:close/>
                </a:path>
                <a:path w="5038725" h="1857375">
                  <a:moveTo>
                    <a:pt x="2294631" y="226690"/>
                  </a:moveTo>
                  <a:lnTo>
                    <a:pt x="2289238" y="226690"/>
                  </a:lnTo>
                  <a:lnTo>
                    <a:pt x="2289238" y="205111"/>
                  </a:lnTo>
                  <a:lnTo>
                    <a:pt x="2294631" y="205111"/>
                  </a:lnTo>
                  <a:lnTo>
                    <a:pt x="2294631" y="226690"/>
                  </a:lnTo>
                  <a:close/>
                </a:path>
                <a:path w="5038725" h="1857375">
                  <a:moveTo>
                    <a:pt x="2316202" y="232085"/>
                  </a:moveTo>
                  <a:lnTo>
                    <a:pt x="2267667" y="232085"/>
                  </a:lnTo>
                  <a:lnTo>
                    <a:pt x="2267667" y="226690"/>
                  </a:lnTo>
                  <a:lnTo>
                    <a:pt x="2316202" y="226690"/>
                  </a:lnTo>
                  <a:lnTo>
                    <a:pt x="2316202" y="232085"/>
                  </a:lnTo>
                  <a:close/>
                </a:path>
                <a:path w="5038725" h="1857375">
                  <a:moveTo>
                    <a:pt x="2294631" y="253663"/>
                  </a:moveTo>
                  <a:lnTo>
                    <a:pt x="2289238" y="253663"/>
                  </a:lnTo>
                  <a:lnTo>
                    <a:pt x="2289238" y="232085"/>
                  </a:lnTo>
                  <a:lnTo>
                    <a:pt x="2294631" y="232085"/>
                  </a:lnTo>
                  <a:lnTo>
                    <a:pt x="2294631" y="253663"/>
                  </a:lnTo>
                  <a:close/>
                </a:path>
                <a:path w="5038725" h="1857375">
                  <a:moveTo>
                    <a:pt x="2065437" y="226690"/>
                  </a:moveTo>
                  <a:lnTo>
                    <a:pt x="2060045" y="226690"/>
                  </a:lnTo>
                  <a:lnTo>
                    <a:pt x="2060045" y="205111"/>
                  </a:lnTo>
                  <a:lnTo>
                    <a:pt x="2065437" y="205111"/>
                  </a:lnTo>
                  <a:lnTo>
                    <a:pt x="2065437" y="226690"/>
                  </a:lnTo>
                  <a:close/>
                </a:path>
                <a:path w="5038725" h="1857375">
                  <a:moveTo>
                    <a:pt x="2087009" y="232085"/>
                  </a:moveTo>
                  <a:lnTo>
                    <a:pt x="2038473" y="232085"/>
                  </a:lnTo>
                  <a:lnTo>
                    <a:pt x="2038473" y="226690"/>
                  </a:lnTo>
                  <a:lnTo>
                    <a:pt x="2087009" y="226690"/>
                  </a:lnTo>
                  <a:lnTo>
                    <a:pt x="2087009" y="232085"/>
                  </a:lnTo>
                  <a:close/>
                </a:path>
                <a:path w="5038725" h="1857375">
                  <a:moveTo>
                    <a:pt x="2065437" y="253663"/>
                  </a:moveTo>
                  <a:lnTo>
                    <a:pt x="2060045" y="253663"/>
                  </a:lnTo>
                  <a:lnTo>
                    <a:pt x="2060045" y="232085"/>
                  </a:lnTo>
                  <a:lnTo>
                    <a:pt x="2065437" y="232085"/>
                  </a:lnTo>
                  <a:lnTo>
                    <a:pt x="2065437" y="253663"/>
                  </a:lnTo>
                  <a:close/>
                </a:path>
                <a:path w="5038725" h="1857375">
                  <a:moveTo>
                    <a:pt x="2867615" y="341327"/>
                  </a:moveTo>
                  <a:lnTo>
                    <a:pt x="2862222" y="341327"/>
                  </a:lnTo>
                  <a:lnTo>
                    <a:pt x="2862222" y="319748"/>
                  </a:lnTo>
                  <a:lnTo>
                    <a:pt x="2867615" y="319748"/>
                  </a:lnTo>
                  <a:lnTo>
                    <a:pt x="2867615" y="341327"/>
                  </a:lnTo>
                  <a:close/>
                </a:path>
                <a:path w="5038725" h="1857375">
                  <a:moveTo>
                    <a:pt x="2889186" y="346722"/>
                  </a:moveTo>
                  <a:lnTo>
                    <a:pt x="2840651" y="346722"/>
                  </a:lnTo>
                  <a:lnTo>
                    <a:pt x="2840651" y="341327"/>
                  </a:lnTo>
                  <a:lnTo>
                    <a:pt x="2889186" y="341327"/>
                  </a:lnTo>
                  <a:lnTo>
                    <a:pt x="2889186" y="346722"/>
                  </a:lnTo>
                  <a:close/>
                </a:path>
                <a:path w="5038725" h="1857375">
                  <a:moveTo>
                    <a:pt x="2867615" y="368301"/>
                  </a:moveTo>
                  <a:lnTo>
                    <a:pt x="2862222" y="368301"/>
                  </a:lnTo>
                  <a:lnTo>
                    <a:pt x="2862222" y="346722"/>
                  </a:lnTo>
                  <a:lnTo>
                    <a:pt x="2867615" y="346722"/>
                  </a:lnTo>
                  <a:lnTo>
                    <a:pt x="2867615" y="368301"/>
                  </a:lnTo>
                  <a:close/>
                </a:path>
                <a:path w="5038725" h="1857375">
                  <a:moveTo>
                    <a:pt x="2638421" y="341327"/>
                  </a:moveTo>
                  <a:lnTo>
                    <a:pt x="2633028" y="341327"/>
                  </a:lnTo>
                  <a:lnTo>
                    <a:pt x="2633028" y="319748"/>
                  </a:lnTo>
                  <a:lnTo>
                    <a:pt x="2638421" y="319748"/>
                  </a:lnTo>
                  <a:lnTo>
                    <a:pt x="2638421" y="341327"/>
                  </a:lnTo>
                  <a:close/>
                </a:path>
                <a:path w="5038725" h="1857375">
                  <a:moveTo>
                    <a:pt x="2659992" y="346722"/>
                  </a:moveTo>
                  <a:lnTo>
                    <a:pt x="2611457" y="346722"/>
                  </a:lnTo>
                  <a:lnTo>
                    <a:pt x="2611457" y="341327"/>
                  </a:lnTo>
                  <a:lnTo>
                    <a:pt x="2659992" y="341327"/>
                  </a:lnTo>
                  <a:lnTo>
                    <a:pt x="2659992" y="346722"/>
                  </a:lnTo>
                  <a:close/>
                </a:path>
                <a:path w="5038725" h="1857375">
                  <a:moveTo>
                    <a:pt x="2638421" y="368301"/>
                  </a:moveTo>
                  <a:lnTo>
                    <a:pt x="2633028" y="368301"/>
                  </a:lnTo>
                  <a:lnTo>
                    <a:pt x="2633028" y="346722"/>
                  </a:lnTo>
                  <a:lnTo>
                    <a:pt x="2638421" y="346722"/>
                  </a:lnTo>
                  <a:lnTo>
                    <a:pt x="2638421" y="368301"/>
                  </a:lnTo>
                  <a:close/>
                </a:path>
                <a:path w="5038725" h="1857375">
                  <a:moveTo>
                    <a:pt x="2409228" y="341327"/>
                  </a:moveTo>
                  <a:lnTo>
                    <a:pt x="2403835" y="341327"/>
                  </a:lnTo>
                  <a:lnTo>
                    <a:pt x="2403835" y="319748"/>
                  </a:lnTo>
                  <a:lnTo>
                    <a:pt x="2409228" y="319748"/>
                  </a:lnTo>
                  <a:lnTo>
                    <a:pt x="2409228" y="341327"/>
                  </a:lnTo>
                  <a:close/>
                </a:path>
                <a:path w="5038725" h="1857375">
                  <a:moveTo>
                    <a:pt x="2430799" y="346722"/>
                  </a:moveTo>
                  <a:lnTo>
                    <a:pt x="2382264" y="346722"/>
                  </a:lnTo>
                  <a:lnTo>
                    <a:pt x="2382264" y="341327"/>
                  </a:lnTo>
                  <a:lnTo>
                    <a:pt x="2430799" y="341327"/>
                  </a:lnTo>
                  <a:lnTo>
                    <a:pt x="2430799" y="346722"/>
                  </a:lnTo>
                  <a:close/>
                </a:path>
                <a:path w="5038725" h="1857375">
                  <a:moveTo>
                    <a:pt x="2409228" y="368301"/>
                  </a:moveTo>
                  <a:lnTo>
                    <a:pt x="2403835" y="368301"/>
                  </a:lnTo>
                  <a:lnTo>
                    <a:pt x="2403835" y="346722"/>
                  </a:lnTo>
                  <a:lnTo>
                    <a:pt x="2409228" y="346722"/>
                  </a:lnTo>
                  <a:lnTo>
                    <a:pt x="2409228" y="368301"/>
                  </a:lnTo>
                  <a:close/>
                </a:path>
                <a:path w="5038725" h="1857375">
                  <a:moveTo>
                    <a:pt x="2180034" y="341327"/>
                  </a:moveTo>
                  <a:lnTo>
                    <a:pt x="2174641" y="341327"/>
                  </a:lnTo>
                  <a:lnTo>
                    <a:pt x="2174641" y="319748"/>
                  </a:lnTo>
                  <a:lnTo>
                    <a:pt x="2180034" y="319748"/>
                  </a:lnTo>
                  <a:lnTo>
                    <a:pt x="2180034" y="341327"/>
                  </a:lnTo>
                  <a:close/>
                </a:path>
                <a:path w="5038725" h="1857375">
                  <a:moveTo>
                    <a:pt x="2201605" y="346722"/>
                  </a:moveTo>
                  <a:lnTo>
                    <a:pt x="2153070" y="346722"/>
                  </a:lnTo>
                  <a:lnTo>
                    <a:pt x="2153070" y="341327"/>
                  </a:lnTo>
                  <a:lnTo>
                    <a:pt x="2201605" y="341327"/>
                  </a:lnTo>
                  <a:lnTo>
                    <a:pt x="2201605" y="346722"/>
                  </a:lnTo>
                  <a:close/>
                </a:path>
                <a:path w="5038725" h="1857375">
                  <a:moveTo>
                    <a:pt x="2180034" y="368301"/>
                  </a:moveTo>
                  <a:lnTo>
                    <a:pt x="2174641" y="368301"/>
                  </a:lnTo>
                  <a:lnTo>
                    <a:pt x="2174641" y="346722"/>
                  </a:lnTo>
                  <a:lnTo>
                    <a:pt x="2180034" y="346722"/>
                  </a:lnTo>
                  <a:lnTo>
                    <a:pt x="2180034" y="368301"/>
                  </a:lnTo>
                  <a:close/>
                </a:path>
                <a:path w="5038725" h="1857375">
                  <a:moveTo>
                    <a:pt x="2753018" y="455964"/>
                  </a:moveTo>
                  <a:lnTo>
                    <a:pt x="2747625" y="455964"/>
                  </a:lnTo>
                  <a:lnTo>
                    <a:pt x="2747625" y="434386"/>
                  </a:lnTo>
                  <a:lnTo>
                    <a:pt x="2753018" y="434386"/>
                  </a:lnTo>
                  <a:lnTo>
                    <a:pt x="2753018" y="455964"/>
                  </a:lnTo>
                  <a:close/>
                </a:path>
                <a:path w="5038725" h="1857375">
                  <a:moveTo>
                    <a:pt x="2774589" y="461359"/>
                  </a:moveTo>
                  <a:lnTo>
                    <a:pt x="2726054" y="461359"/>
                  </a:lnTo>
                  <a:lnTo>
                    <a:pt x="2726054" y="455964"/>
                  </a:lnTo>
                  <a:lnTo>
                    <a:pt x="2774589" y="455964"/>
                  </a:lnTo>
                  <a:lnTo>
                    <a:pt x="2774589" y="461359"/>
                  </a:lnTo>
                  <a:close/>
                </a:path>
                <a:path w="5038725" h="1857375">
                  <a:moveTo>
                    <a:pt x="2753018" y="482938"/>
                  </a:moveTo>
                  <a:lnTo>
                    <a:pt x="2747625" y="482938"/>
                  </a:lnTo>
                  <a:lnTo>
                    <a:pt x="2747625" y="461359"/>
                  </a:lnTo>
                  <a:lnTo>
                    <a:pt x="2753018" y="461359"/>
                  </a:lnTo>
                  <a:lnTo>
                    <a:pt x="2753018" y="482938"/>
                  </a:lnTo>
                  <a:close/>
                </a:path>
                <a:path w="5038725" h="1857375">
                  <a:moveTo>
                    <a:pt x="2523824" y="455964"/>
                  </a:moveTo>
                  <a:lnTo>
                    <a:pt x="2518432" y="455964"/>
                  </a:lnTo>
                  <a:lnTo>
                    <a:pt x="2518432" y="434386"/>
                  </a:lnTo>
                  <a:lnTo>
                    <a:pt x="2523824" y="434386"/>
                  </a:lnTo>
                  <a:lnTo>
                    <a:pt x="2523824" y="455964"/>
                  </a:lnTo>
                  <a:close/>
                </a:path>
                <a:path w="5038725" h="1857375">
                  <a:moveTo>
                    <a:pt x="2545396" y="461359"/>
                  </a:moveTo>
                  <a:lnTo>
                    <a:pt x="2496860" y="461359"/>
                  </a:lnTo>
                  <a:lnTo>
                    <a:pt x="2496860" y="455964"/>
                  </a:lnTo>
                  <a:lnTo>
                    <a:pt x="2545396" y="455964"/>
                  </a:lnTo>
                  <a:lnTo>
                    <a:pt x="2545396" y="461359"/>
                  </a:lnTo>
                  <a:close/>
                </a:path>
                <a:path w="5038725" h="1857375">
                  <a:moveTo>
                    <a:pt x="2523824" y="482938"/>
                  </a:moveTo>
                  <a:lnTo>
                    <a:pt x="2518432" y="482938"/>
                  </a:lnTo>
                  <a:lnTo>
                    <a:pt x="2518432" y="461359"/>
                  </a:lnTo>
                  <a:lnTo>
                    <a:pt x="2523824" y="461359"/>
                  </a:lnTo>
                  <a:lnTo>
                    <a:pt x="2523824" y="482938"/>
                  </a:lnTo>
                  <a:close/>
                </a:path>
                <a:path w="5038725" h="1857375">
                  <a:moveTo>
                    <a:pt x="2294631" y="455964"/>
                  </a:moveTo>
                  <a:lnTo>
                    <a:pt x="2289238" y="455964"/>
                  </a:lnTo>
                  <a:lnTo>
                    <a:pt x="2289238" y="434386"/>
                  </a:lnTo>
                  <a:lnTo>
                    <a:pt x="2294631" y="434386"/>
                  </a:lnTo>
                  <a:lnTo>
                    <a:pt x="2294631" y="455964"/>
                  </a:lnTo>
                  <a:close/>
                </a:path>
                <a:path w="5038725" h="1857375">
                  <a:moveTo>
                    <a:pt x="2316202" y="461359"/>
                  </a:moveTo>
                  <a:lnTo>
                    <a:pt x="2267667" y="461359"/>
                  </a:lnTo>
                  <a:lnTo>
                    <a:pt x="2267667" y="455964"/>
                  </a:lnTo>
                  <a:lnTo>
                    <a:pt x="2316202" y="455964"/>
                  </a:lnTo>
                  <a:lnTo>
                    <a:pt x="2316202" y="461359"/>
                  </a:lnTo>
                  <a:close/>
                </a:path>
                <a:path w="5038725" h="1857375">
                  <a:moveTo>
                    <a:pt x="2294631" y="482938"/>
                  </a:moveTo>
                  <a:lnTo>
                    <a:pt x="2289238" y="482938"/>
                  </a:lnTo>
                  <a:lnTo>
                    <a:pt x="2289238" y="461359"/>
                  </a:lnTo>
                  <a:lnTo>
                    <a:pt x="2294631" y="461359"/>
                  </a:lnTo>
                  <a:lnTo>
                    <a:pt x="2294631" y="482938"/>
                  </a:lnTo>
                  <a:close/>
                </a:path>
                <a:path w="5038725" h="1857375">
                  <a:moveTo>
                    <a:pt x="2065437" y="455964"/>
                  </a:moveTo>
                  <a:lnTo>
                    <a:pt x="2060045" y="455964"/>
                  </a:lnTo>
                  <a:lnTo>
                    <a:pt x="2060045" y="434386"/>
                  </a:lnTo>
                  <a:lnTo>
                    <a:pt x="2065437" y="434386"/>
                  </a:lnTo>
                  <a:lnTo>
                    <a:pt x="2065437" y="455964"/>
                  </a:lnTo>
                  <a:close/>
                </a:path>
                <a:path w="5038725" h="1857375">
                  <a:moveTo>
                    <a:pt x="2087009" y="461359"/>
                  </a:moveTo>
                  <a:lnTo>
                    <a:pt x="2038473" y="461359"/>
                  </a:lnTo>
                  <a:lnTo>
                    <a:pt x="2038473" y="455964"/>
                  </a:lnTo>
                  <a:lnTo>
                    <a:pt x="2087009" y="455964"/>
                  </a:lnTo>
                  <a:lnTo>
                    <a:pt x="2087009" y="461359"/>
                  </a:lnTo>
                  <a:close/>
                </a:path>
                <a:path w="5038725" h="1857375">
                  <a:moveTo>
                    <a:pt x="2065437" y="482938"/>
                  </a:moveTo>
                  <a:lnTo>
                    <a:pt x="2060045" y="482938"/>
                  </a:lnTo>
                  <a:lnTo>
                    <a:pt x="2060045" y="461359"/>
                  </a:lnTo>
                  <a:lnTo>
                    <a:pt x="2065437" y="461359"/>
                  </a:lnTo>
                  <a:lnTo>
                    <a:pt x="2065437" y="482938"/>
                  </a:lnTo>
                  <a:close/>
                </a:path>
                <a:path w="5038725" h="1857375">
                  <a:moveTo>
                    <a:pt x="2867615" y="570601"/>
                  </a:moveTo>
                  <a:lnTo>
                    <a:pt x="2862222" y="570601"/>
                  </a:lnTo>
                  <a:lnTo>
                    <a:pt x="2862222" y="549023"/>
                  </a:lnTo>
                  <a:lnTo>
                    <a:pt x="2867615" y="549023"/>
                  </a:lnTo>
                  <a:lnTo>
                    <a:pt x="2867615" y="570601"/>
                  </a:lnTo>
                  <a:close/>
                </a:path>
                <a:path w="5038725" h="1857375">
                  <a:moveTo>
                    <a:pt x="2889186" y="575996"/>
                  </a:moveTo>
                  <a:lnTo>
                    <a:pt x="2840651" y="575996"/>
                  </a:lnTo>
                  <a:lnTo>
                    <a:pt x="2840651" y="570601"/>
                  </a:lnTo>
                  <a:lnTo>
                    <a:pt x="2889186" y="570601"/>
                  </a:lnTo>
                  <a:lnTo>
                    <a:pt x="2889186" y="575996"/>
                  </a:lnTo>
                  <a:close/>
                </a:path>
                <a:path w="5038725" h="1857375">
                  <a:moveTo>
                    <a:pt x="2867615" y="597575"/>
                  </a:moveTo>
                  <a:lnTo>
                    <a:pt x="2862222" y="597575"/>
                  </a:lnTo>
                  <a:lnTo>
                    <a:pt x="2862222" y="575996"/>
                  </a:lnTo>
                  <a:lnTo>
                    <a:pt x="2867615" y="575996"/>
                  </a:lnTo>
                  <a:lnTo>
                    <a:pt x="2867615" y="597575"/>
                  </a:lnTo>
                  <a:close/>
                </a:path>
                <a:path w="5038725" h="1857375">
                  <a:moveTo>
                    <a:pt x="2638421" y="570601"/>
                  </a:moveTo>
                  <a:lnTo>
                    <a:pt x="2633028" y="570601"/>
                  </a:lnTo>
                  <a:lnTo>
                    <a:pt x="2633028" y="549023"/>
                  </a:lnTo>
                  <a:lnTo>
                    <a:pt x="2638421" y="549023"/>
                  </a:lnTo>
                  <a:lnTo>
                    <a:pt x="2638421" y="570601"/>
                  </a:lnTo>
                  <a:close/>
                </a:path>
                <a:path w="5038725" h="1857375">
                  <a:moveTo>
                    <a:pt x="2659992" y="575996"/>
                  </a:moveTo>
                  <a:lnTo>
                    <a:pt x="2611457" y="575996"/>
                  </a:lnTo>
                  <a:lnTo>
                    <a:pt x="2611457" y="570601"/>
                  </a:lnTo>
                  <a:lnTo>
                    <a:pt x="2659992" y="570601"/>
                  </a:lnTo>
                  <a:lnTo>
                    <a:pt x="2659992" y="575996"/>
                  </a:lnTo>
                  <a:close/>
                </a:path>
                <a:path w="5038725" h="1857375">
                  <a:moveTo>
                    <a:pt x="2638421" y="597575"/>
                  </a:moveTo>
                  <a:lnTo>
                    <a:pt x="2633028" y="597575"/>
                  </a:lnTo>
                  <a:lnTo>
                    <a:pt x="2633028" y="575996"/>
                  </a:lnTo>
                  <a:lnTo>
                    <a:pt x="2638421" y="575996"/>
                  </a:lnTo>
                  <a:lnTo>
                    <a:pt x="2638421" y="597575"/>
                  </a:lnTo>
                  <a:close/>
                </a:path>
                <a:path w="5038725" h="1857375">
                  <a:moveTo>
                    <a:pt x="2409228" y="570601"/>
                  </a:moveTo>
                  <a:lnTo>
                    <a:pt x="2403835" y="570601"/>
                  </a:lnTo>
                  <a:lnTo>
                    <a:pt x="2403835" y="549023"/>
                  </a:lnTo>
                  <a:lnTo>
                    <a:pt x="2409228" y="549023"/>
                  </a:lnTo>
                  <a:lnTo>
                    <a:pt x="2409228" y="570601"/>
                  </a:lnTo>
                  <a:close/>
                </a:path>
                <a:path w="5038725" h="1857375">
                  <a:moveTo>
                    <a:pt x="2430799" y="575996"/>
                  </a:moveTo>
                  <a:lnTo>
                    <a:pt x="2382264" y="575996"/>
                  </a:lnTo>
                  <a:lnTo>
                    <a:pt x="2382264" y="570601"/>
                  </a:lnTo>
                  <a:lnTo>
                    <a:pt x="2430799" y="570601"/>
                  </a:lnTo>
                  <a:lnTo>
                    <a:pt x="2430799" y="575996"/>
                  </a:lnTo>
                  <a:close/>
                </a:path>
                <a:path w="5038725" h="1857375">
                  <a:moveTo>
                    <a:pt x="2409228" y="597575"/>
                  </a:moveTo>
                  <a:lnTo>
                    <a:pt x="2403835" y="597575"/>
                  </a:lnTo>
                  <a:lnTo>
                    <a:pt x="2403835" y="575996"/>
                  </a:lnTo>
                  <a:lnTo>
                    <a:pt x="2409228" y="575996"/>
                  </a:lnTo>
                  <a:lnTo>
                    <a:pt x="2409228" y="597575"/>
                  </a:lnTo>
                  <a:close/>
                </a:path>
                <a:path w="5038725" h="1857375">
                  <a:moveTo>
                    <a:pt x="2180034" y="570601"/>
                  </a:moveTo>
                  <a:lnTo>
                    <a:pt x="2174641" y="570601"/>
                  </a:lnTo>
                  <a:lnTo>
                    <a:pt x="2174641" y="549023"/>
                  </a:lnTo>
                  <a:lnTo>
                    <a:pt x="2180034" y="549023"/>
                  </a:lnTo>
                  <a:lnTo>
                    <a:pt x="2180034" y="570601"/>
                  </a:lnTo>
                  <a:close/>
                </a:path>
                <a:path w="5038725" h="1857375">
                  <a:moveTo>
                    <a:pt x="2201605" y="575996"/>
                  </a:moveTo>
                  <a:lnTo>
                    <a:pt x="2153070" y="575996"/>
                  </a:lnTo>
                  <a:lnTo>
                    <a:pt x="2153070" y="570601"/>
                  </a:lnTo>
                  <a:lnTo>
                    <a:pt x="2201605" y="570601"/>
                  </a:lnTo>
                  <a:lnTo>
                    <a:pt x="2201605" y="575996"/>
                  </a:lnTo>
                  <a:close/>
                </a:path>
                <a:path w="5038725" h="1857375">
                  <a:moveTo>
                    <a:pt x="2180034" y="597575"/>
                  </a:moveTo>
                  <a:lnTo>
                    <a:pt x="2174641" y="597575"/>
                  </a:lnTo>
                  <a:lnTo>
                    <a:pt x="2174641" y="575996"/>
                  </a:lnTo>
                  <a:lnTo>
                    <a:pt x="2180034" y="575996"/>
                  </a:lnTo>
                  <a:lnTo>
                    <a:pt x="2180034" y="597575"/>
                  </a:lnTo>
                  <a:close/>
                </a:path>
                <a:path w="5038725" h="1857375">
                  <a:moveTo>
                    <a:pt x="2753018" y="685239"/>
                  </a:moveTo>
                  <a:lnTo>
                    <a:pt x="2747625" y="685239"/>
                  </a:lnTo>
                  <a:lnTo>
                    <a:pt x="2747625" y="663660"/>
                  </a:lnTo>
                  <a:lnTo>
                    <a:pt x="2753018" y="663660"/>
                  </a:lnTo>
                  <a:lnTo>
                    <a:pt x="2753018" y="685239"/>
                  </a:lnTo>
                  <a:close/>
                </a:path>
                <a:path w="5038725" h="1857375">
                  <a:moveTo>
                    <a:pt x="2774589" y="690633"/>
                  </a:moveTo>
                  <a:lnTo>
                    <a:pt x="2726054" y="690633"/>
                  </a:lnTo>
                  <a:lnTo>
                    <a:pt x="2726054" y="685239"/>
                  </a:lnTo>
                  <a:lnTo>
                    <a:pt x="2774589" y="685239"/>
                  </a:lnTo>
                  <a:lnTo>
                    <a:pt x="2774589" y="690633"/>
                  </a:lnTo>
                  <a:close/>
                </a:path>
                <a:path w="5038725" h="1857375">
                  <a:moveTo>
                    <a:pt x="2753018" y="712212"/>
                  </a:moveTo>
                  <a:lnTo>
                    <a:pt x="2747625" y="712212"/>
                  </a:lnTo>
                  <a:lnTo>
                    <a:pt x="2747625" y="690633"/>
                  </a:lnTo>
                  <a:lnTo>
                    <a:pt x="2753018" y="690633"/>
                  </a:lnTo>
                  <a:lnTo>
                    <a:pt x="2753018" y="712212"/>
                  </a:lnTo>
                  <a:close/>
                </a:path>
                <a:path w="5038725" h="1857375">
                  <a:moveTo>
                    <a:pt x="2523824" y="685239"/>
                  </a:moveTo>
                  <a:lnTo>
                    <a:pt x="2518432" y="685239"/>
                  </a:lnTo>
                  <a:lnTo>
                    <a:pt x="2518432" y="663660"/>
                  </a:lnTo>
                  <a:lnTo>
                    <a:pt x="2523824" y="663660"/>
                  </a:lnTo>
                  <a:lnTo>
                    <a:pt x="2523824" y="685239"/>
                  </a:lnTo>
                  <a:close/>
                </a:path>
                <a:path w="5038725" h="1857375">
                  <a:moveTo>
                    <a:pt x="2545396" y="690633"/>
                  </a:moveTo>
                  <a:lnTo>
                    <a:pt x="2496860" y="690633"/>
                  </a:lnTo>
                  <a:lnTo>
                    <a:pt x="2496860" y="685239"/>
                  </a:lnTo>
                  <a:lnTo>
                    <a:pt x="2545396" y="685239"/>
                  </a:lnTo>
                  <a:lnTo>
                    <a:pt x="2545396" y="690633"/>
                  </a:lnTo>
                  <a:close/>
                </a:path>
                <a:path w="5038725" h="1857375">
                  <a:moveTo>
                    <a:pt x="2523824" y="712212"/>
                  </a:moveTo>
                  <a:lnTo>
                    <a:pt x="2518432" y="712212"/>
                  </a:lnTo>
                  <a:lnTo>
                    <a:pt x="2518432" y="690633"/>
                  </a:lnTo>
                  <a:lnTo>
                    <a:pt x="2523824" y="690633"/>
                  </a:lnTo>
                  <a:lnTo>
                    <a:pt x="2523824" y="712212"/>
                  </a:lnTo>
                  <a:close/>
                </a:path>
                <a:path w="5038725" h="1857375">
                  <a:moveTo>
                    <a:pt x="2294631" y="685239"/>
                  </a:moveTo>
                  <a:lnTo>
                    <a:pt x="2289238" y="685239"/>
                  </a:lnTo>
                  <a:lnTo>
                    <a:pt x="2289238" y="663660"/>
                  </a:lnTo>
                  <a:lnTo>
                    <a:pt x="2294631" y="663660"/>
                  </a:lnTo>
                  <a:lnTo>
                    <a:pt x="2294631" y="685239"/>
                  </a:lnTo>
                  <a:close/>
                </a:path>
                <a:path w="5038725" h="1857375">
                  <a:moveTo>
                    <a:pt x="2316202" y="690633"/>
                  </a:moveTo>
                  <a:lnTo>
                    <a:pt x="2267667" y="690633"/>
                  </a:lnTo>
                  <a:lnTo>
                    <a:pt x="2267667" y="685239"/>
                  </a:lnTo>
                  <a:lnTo>
                    <a:pt x="2316202" y="685239"/>
                  </a:lnTo>
                  <a:lnTo>
                    <a:pt x="2316202" y="690633"/>
                  </a:lnTo>
                  <a:close/>
                </a:path>
                <a:path w="5038725" h="1857375">
                  <a:moveTo>
                    <a:pt x="2294631" y="712212"/>
                  </a:moveTo>
                  <a:lnTo>
                    <a:pt x="2289238" y="712212"/>
                  </a:lnTo>
                  <a:lnTo>
                    <a:pt x="2289238" y="690633"/>
                  </a:lnTo>
                  <a:lnTo>
                    <a:pt x="2294631" y="690633"/>
                  </a:lnTo>
                  <a:lnTo>
                    <a:pt x="2294631" y="712212"/>
                  </a:lnTo>
                  <a:close/>
                </a:path>
                <a:path w="5038725" h="1857375">
                  <a:moveTo>
                    <a:pt x="2065437" y="685239"/>
                  </a:moveTo>
                  <a:lnTo>
                    <a:pt x="2060045" y="685239"/>
                  </a:lnTo>
                  <a:lnTo>
                    <a:pt x="2060045" y="663660"/>
                  </a:lnTo>
                  <a:lnTo>
                    <a:pt x="2065437" y="663660"/>
                  </a:lnTo>
                  <a:lnTo>
                    <a:pt x="2065437" y="685239"/>
                  </a:lnTo>
                  <a:close/>
                </a:path>
                <a:path w="5038725" h="1857375">
                  <a:moveTo>
                    <a:pt x="2087009" y="690633"/>
                  </a:moveTo>
                  <a:lnTo>
                    <a:pt x="2038473" y="690633"/>
                  </a:lnTo>
                  <a:lnTo>
                    <a:pt x="2038473" y="685239"/>
                  </a:lnTo>
                  <a:lnTo>
                    <a:pt x="2087009" y="685239"/>
                  </a:lnTo>
                  <a:lnTo>
                    <a:pt x="2087009" y="690633"/>
                  </a:lnTo>
                  <a:close/>
                </a:path>
                <a:path w="5038725" h="1857375">
                  <a:moveTo>
                    <a:pt x="2065437" y="712212"/>
                  </a:moveTo>
                  <a:lnTo>
                    <a:pt x="2060045" y="712212"/>
                  </a:lnTo>
                  <a:lnTo>
                    <a:pt x="2060045" y="690633"/>
                  </a:lnTo>
                  <a:lnTo>
                    <a:pt x="2065437" y="690633"/>
                  </a:lnTo>
                  <a:lnTo>
                    <a:pt x="2065437" y="712212"/>
                  </a:lnTo>
                  <a:close/>
                </a:path>
                <a:path w="5038725" h="1857375">
                  <a:moveTo>
                    <a:pt x="2867615" y="799876"/>
                  </a:moveTo>
                  <a:lnTo>
                    <a:pt x="2862222" y="799876"/>
                  </a:lnTo>
                  <a:lnTo>
                    <a:pt x="2862222" y="778297"/>
                  </a:lnTo>
                  <a:lnTo>
                    <a:pt x="2867615" y="778297"/>
                  </a:lnTo>
                  <a:lnTo>
                    <a:pt x="2867615" y="799876"/>
                  </a:lnTo>
                  <a:close/>
                </a:path>
                <a:path w="5038725" h="1857375">
                  <a:moveTo>
                    <a:pt x="2889186" y="805270"/>
                  </a:moveTo>
                  <a:lnTo>
                    <a:pt x="2840651" y="805270"/>
                  </a:lnTo>
                  <a:lnTo>
                    <a:pt x="2840651" y="799876"/>
                  </a:lnTo>
                  <a:lnTo>
                    <a:pt x="2889186" y="799876"/>
                  </a:lnTo>
                  <a:lnTo>
                    <a:pt x="2889186" y="805270"/>
                  </a:lnTo>
                  <a:close/>
                </a:path>
                <a:path w="5038725" h="1857375">
                  <a:moveTo>
                    <a:pt x="2867615" y="826849"/>
                  </a:moveTo>
                  <a:lnTo>
                    <a:pt x="2862222" y="826849"/>
                  </a:lnTo>
                  <a:lnTo>
                    <a:pt x="2862222" y="805270"/>
                  </a:lnTo>
                  <a:lnTo>
                    <a:pt x="2867615" y="805270"/>
                  </a:lnTo>
                  <a:lnTo>
                    <a:pt x="2867615" y="826849"/>
                  </a:lnTo>
                  <a:close/>
                </a:path>
                <a:path w="5038725" h="1857375">
                  <a:moveTo>
                    <a:pt x="2638421" y="799876"/>
                  </a:moveTo>
                  <a:lnTo>
                    <a:pt x="2633028" y="799876"/>
                  </a:lnTo>
                  <a:lnTo>
                    <a:pt x="2633028" y="778297"/>
                  </a:lnTo>
                  <a:lnTo>
                    <a:pt x="2638421" y="778297"/>
                  </a:lnTo>
                  <a:lnTo>
                    <a:pt x="2638421" y="799876"/>
                  </a:lnTo>
                  <a:close/>
                </a:path>
                <a:path w="5038725" h="1857375">
                  <a:moveTo>
                    <a:pt x="2659992" y="805270"/>
                  </a:moveTo>
                  <a:lnTo>
                    <a:pt x="2611457" y="805270"/>
                  </a:lnTo>
                  <a:lnTo>
                    <a:pt x="2611457" y="799876"/>
                  </a:lnTo>
                  <a:lnTo>
                    <a:pt x="2659992" y="799876"/>
                  </a:lnTo>
                  <a:lnTo>
                    <a:pt x="2659992" y="805270"/>
                  </a:lnTo>
                  <a:close/>
                </a:path>
                <a:path w="5038725" h="1857375">
                  <a:moveTo>
                    <a:pt x="2638421" y="826849"/>
                  </a:moveTo>
                  <a:lnTo>
                    <a:pt x="2633028" y="826849"/>
                  </a:lnTo>
                  <a:lnTo>
                    <a:pt x="2633028" y="805270"/>
                  </a:lnTo>
                  <a:lnTo>
                    <a:pt x="2638421" y="805270"/>
                  </a:lnTo>
                  <a:lnTo>
                    <a:pt x="2638421" y="826849"/>
                  </a:lnTo>
                  <a:close/>
                </a:path>
                <a:path w="5038725" h="1857375">
                  <a:moveTo>
                    <a:pt x="2409228" y="799876"/>
                  </a:moveTo>
                  <a:lnTo>
                    <a:pt x="2403835" y="799876"/>
                  </a:lnTo>
                  <a:lnTo>
                    <a:pt x="2403835" y="778297"/>
                  </a:lnTo>
                  <a:lnTo>
                    <a:pt x="2409228" y="778297"/>
                  </a:lnTo>
                  <a:lnTo>
                    <a:pt x="2409228" y="799876"/>
                  </a:lnTo>
                  <a:close/>
                </a:path>
                <a:path w="5038725" h="1857375">
                  <a:moveTo>
                    <a:pt x="2430799" y="805270"/>
                  </a:moveTo>
                  <a:lnTo>
                    <a:pt x="2382264" y="805270"/>
                  </a:lnTo>
                  <a:lnTo>
                    <a:pt x="2382264" y="799876"/>
                  </a:lnTo>
                  <a:lnTo>
                    <a:pt x="2430799" y="799876"/>
                  </a:lnTo>
                  <a:lnTo>
                    <a:pt x="2430799" y="805270"/>
                  </a:lnTo>
                  <a:close/>
                </a:path>
                <a:path w="5038725" h="1857375">
                  <a:moveTo>
                    <a:pt x="2409228" y="826849"/>
                  </a:moveTo>
                  <a:lnTo>
                    <a:pt x="2403835" y="826849"/>
                  </a:lnTo>
                  <a:lnTo>
                    <a:pt x="2403835" y="805270"/>
                  </a:lnTo>
                  <a:lnTo>
                    <a:pt x="2409228" y="805270"/>
                  </a:lnTo>
                  <a:lnTo>
                    <a:pt x="2409228" y="826849"/>
                  </a:lnTo>
                  <a:close/>
                </a:path>
                <a:path w="5038725" h="1857375">
                  <a:moveTo>
                    <a:pt x="2180034" y="799876"/>
                  </a:moveTo>
                  <a:lnTo>
                    <a:pt x="2174641" y="799876"/>
                  </a:lnTo>
                  <a:lnTo>
                    <a:pt x="2174641" y="778297"/>
                  </a:lnTo>
                  <a:lnTo>
                    <a:pt x="2180034" y="778297"/>
                  </a:lnTo>
                  <a:lnTo>
                    <a:pt x="2180034" y="799876"/>
                  </a:lnTo>
                  <a:close/>
                </a:path>
                <a:path w="5038725" h="1857375">
                  <a:moveTo>
                    <a:pt x="2201605" y="805270"/>
                  </a:moveTo>
                  <a:lnTo>
                    <a:pt x="2153070" y="805270"/>
                  </a:lnTo>
                  <a:lnTo>
                    <a:pt x="2153070" y="799876"/>
                  </a:lnTo>
                  <a:lnTo>
                    <a:pt x="2201605" y="799876"/>
                  </a:lnTo>
                  <a:lnTo>
                    <a:pt x="2201605" y="805270"/>
                  </a:lnTo>
                  <a:close/>
                </a:path>
                <a:path w="5038725" h="1857375">
                  <a:moveTo>
                    <a:pt x="2180034" y="826849"/>
                  </a:moveTo>
                  <a:lnTo>
                    <a:pt x="2174641" y="826849"/>
                  </a:lnTo>
                  <a:lnTo>
                    <a:pt x="2174641" y="805270"/>
                  </a:lnTo>
                  <a:lnTo>
                    <a:pt x="2180034" y="805270"/>
                  </a:lnTo>
                  <a:lnTo>
                    <a:pt x="2180034" y="826849"/>
                  </a:lnTo>
                  <a:close/>
                </a:path>
                <a:path w="5038725" h="1857375">
                  <a:moveTo>
                    <a:pt x="2753018" y="914513"/>
                  </a:moveTo>
                  <a:lnTo>
                    <a:pt x="2747625" y="914513"/>
                  </a:lnTo>
                  <a:lnTo>
                    <a:pt x="2747625" y="892934"/>
                  </a:lnTo>
                  <a:lnTo>
                    <a:pt x="2753018" y="892934"/>
                  </a:lnTo>
                  <a:lnTo>
                    <a:pt x="2753018" y="914513"/>
                  </a:lnTo>
                  <a:close/>
                </a:path>
                <a:path w="5038725" h="1857375">
                  <a:moveTo>
                    <a:pt x="2774589" y="919908"/>
                  </a:moveTo>
                  <a:lnTo>
                    <a:pt x="2726054" y="919908"/>
                  </a:lnTo>
                  <a:lnTo>
                    <a:pt x="2726054" y="914513"/>
                  </a:lnTo>
                  <a:lnTo>
                    <a:pt x="2774589" y="914513"/>
                  </a:lnTo>
                  <a:lnTo>
                    <a:pt x="2774589" y="919908"/>
                  </a:lnTo>
                  <a:close/>
                </a:path>
                <a:path w="5038725" h="1857375">
                  <a:moveTo>
                    <a:pt x="2753018" y="941486"/>
                  </a:moveTo>
                  <a:lnTo>
                    <a:pt x="2747625" y="941486"/>
                  </a:lnTo>
                  <a:lnTo>
                    <a:pt x="2747625" y="919908"/>
                  </a:lnTo>
                  <a:lnTo>
                    <a:pt x="2753018" y="919908"/>
                  </a:lnTo>
                  <a:lnTo>
                    <a:pt x="2753018" y="941486"/>
                  </a:lnTo>
                  <a:close/>
                </a:path>
                <a:path w="5038725" h="1857375">
                  <a:moveTo>
                    <a:pt x="2523824" y="914513"/>
                  </a:moveTo>
                  <a:lnTo>
                    <a:pt x="2518432" y="914513"/>
                  </a:lnTo>
                  <a:lnTo>
                    <a:pt x="2518432" y="892934"/>
                  </a:lnTo>
                  <a:lnTo>
                    <a:pt x="2523824" y="892934"/>
                  </a:lnTo>
                  <a:lnTo>
                    <a:pt x="2523824" y="914513"/>
                  </a:lnTo>
                  <a:close/>
                </a:path>
                <a:path w="5038725" h="1857375">
                  <a:moveTo>
                    <a:pt x="2545396" y="919908"/>
                  </a:moveTo>
                  <a:lnTo>
                    <a:pt x="2496860" y="919908"/>
                  </a:lnTo>
                  <a:lnTo>
                    <a:pt x="2496860" y="914513"/>
                  </a:lnTo>
                  <a:lnTo>
                    <a:pt x="2545396" y="914513"/>
                  </a:lnTo>
                  <a:lnTo>
                    <a:pt x="2545396" y="919908"/>
                  </a:lnTo>
                  <a:close/>
                </a:path>
                <a:path w="5038725" h="1857375">
                  <a:moveTo>
                    <a:pt x="2523824" y="941486"/>
                  </a:moveTo>
                  <a:lnTo>
                    <a:pt x="2518432" y="941486"/>
                  </a:lnTo>
                  <a:lnTo>
                    <a:pt x="2518432" y="919908"/>
                  </a:lnTo>
                  <a:lnTo>
                    <a:pt x="2523824" y="919908"/>
                  </a:lnTo>
                  <a:lnTo>
                    <a:pt x="2523824" y="941486"/>
                  </a:lnTo>
                  <a:close/>
                </a:path>
                <a:path w="5038725" h="1857375">
                  <a:moveTo>
                    <a:pt x="2294631" y="914513"/>
                  </a:moveTo>
                  <a:lnTo>
                    <a:pt x="2289238" y="914513"/>
                  </a:lnTo>
                  <a:lnTo>
                    <a:pt x="2289238" y="892934"/>
                  </a:lnTo>
                  <a:lnTo>
                    <a:pt x="2294631" y="892934"/>
                  </a:lnTo>
                  <a:lnTo>
                    <a:pt x="2294631" y="914513"/>
                  </a:lnTo>
                  <a:close/>
                </a:path>
                <a:path w="5038725" h="1857375">
                  <a:moveTo>
                    <a:pt x="2316202" y="919908"/>
                  </a:moveTo>
                  <a:lnTo>
                    <a:pt x="2267667" y="919908"/>
                  </a:lnTo>
                  <a:lnTo>
                    <a:pt x="2267667" y="914513"/>
                  </a:lnTo>
                  <a:lnTo>
                    <a:pt x="2316202" y="914513"/>
                  </a:lnTo>
                  <a:lnTo>
                    <a:pt x="2316202" y="919908"/>
                  </a:lnTo>
                  <a:close/>
                </a:path>
                <a:path w="5038725" h="1857375">
                  <a:moveTo>
                    <a:pt x="2294631" y="941486"/>
                  </a:moveTo>
                  <a:lnTo>
                    <a:pt x="2289238" y="941486"/>
                  </a:lnTo>
                  <a:lnTo>
                    <a:pt x="2289238" y="919908"/>
                  </a:lnTo>
                  <a:lnTo>
                    <a:pt x="2294631" y="919908"/>
                  </a:lnTo>
                  <a:lnTo>
                    <a:pt x="2294631" y="941486"/>
                  </a:lnTo>
                  <a:close/>
                </a:path>
                <a:path w="5038725" h="1857375">
                  <a:moveTo>
                    <a:pt x="2065437" y="914513"/>
                  </a:moveTo>
                  <a:lnTo>
                    <a:pt x="2060045" y="914513"/>
                  </a:lnTo>
                  <a:lnTo>
                    <a:pt x="2060045" y="892934"/>
                  </a:lnTo>
                  <a:lnTo>
                    <a:pt x="2065437" y="892934"/>
                  </a:lnTo>
                  <a:lnTo>
                    <a:pt x="2065437" y="914513"/>
                  </a:lnTo>
                  <a:close/>
                </a:path>
                <a:path w="5038725" h="1857375">
                  <a:moveTo>
                    <a:pt x="2087009" y="919908"/>
                  </a:moveTo>
                  <a:lnTo>
                    <a:pt x="2038473" y="919908"/>
                  </a:lnTo>
                  <a:lnTo>
                    <a:pt x="2038473" y="914513"/>
                  </a:lnTo>
                  <a:lnTo>
                    <a:pt x="2087009" y="914513"/>
                  </a:lnTo>
                  <a:lnTo>
                    <a:pt x="2087009" y="919908"/>
                  </a:lnTo>
                  <a:close/>
                </a:path>
                <a:path w="5038725" h="1857375">
                  <a:moveTo>
                    <a:pt x="2065437" y="941486"/>
                  </a:moveTo>
                  <a:lnTo>
                    <a:pt x="2060045" y="941486"/>
                  </a:lnTo>
                  <a:lnTo>
                    <a:pt x="2060045" y="919908"/>
                  </a:lnTo>
                  <a:lnTo>
                    <a:pt x="2065437" y="919908"/>
                  </a:lnTo>
                  <a:lnTo>
                    <a:pt x="2065437" y="941486"/>
                  </a:lnTo>
                  <a:close/>
                </a:path>
                <a:path w="5038725" h="1857375">
                  <a:moveTo>
                    <a:pt x="2867615" y="1027802"/>
                  </a:moveTo>
                  <a:lnTo>
                    <a:pt x="2862222" y="1027802"/>
                  </a:lnTo>
                  <a:lnTo>
                    <a:pt x="2862222" y="1006223"/>
                  </a:lnTo>
                  <a:lnTo>
                    <a:pt x="2867615" y="1006223"/>
                  </a:lnTo>
                  <a:lnTo>
                    <a:pt x="2867615" y="1027802"/>
                  </a:lnTo>
                  <a:close/>
                </a:path>
                <a:path w="5038725" h="1857375">
                  <a:moveTo>
                    <a:pt x="2889186" y="1033196"/>
                  </a:moveTo>
                  <a:lnTo>
                    <a:pt x="2840651" y="1033196"/>
                  </a:lnTo>
                  <a:lnTo>
                    <a:pt x="2840651" y="1027802"/>
                  </a:lnTo>
                  <a:lnTo>
                    <a:pt x="2889186" y="1027802"/>
                  </a:lnTo>
                  <a:lnTo>
                    <a:pt x="2889186" y="1033196"/>
                  </a:lnTo>
                  <a:close/>
                </a:path>
                <a:path w="5038725" h="1857375">
                  <a:moveTo>
                    <a:pt x="2867615" y="1054775"/>
                  </a:moveTo>
                  <a:lnTo>
                    <a:pt x="2862222" y="1054775"/>
                  </a:lnTo>
                  <a:lnTo>
                    <a:pt x="2862222" y="1033196"/>
                  </a:lnTo>
                  <a:lnTo>
                    <a:pt x="2867615" y="1033196"/>
                  </a:lnTo>
                  <a:lnTo>
                    <a:pt x="2867615" y="1054775"/>
                  </a:lnTo>
                  <a:close/>
                </a:path>
                <a:path w="5038725" h="1857375">
                  <a:moveTo>
                    <a:pt x="2638421" y="1027802"/>
                  </a:moveTo>
                  <a:lnTo>
                    <a:pt x="2633028" y="1027802"/>
                  </a:lnTo>
                  <a:lnTo>
                    <a:pt x="2633028" y="1006223"/>
                  </a:lnTo>
                  <a:lnTo>
                    <a:pt x="2638421" y="1006223"/>
                  </a:lnTo>
                  <a:lnTo>
                    <a:pt x="2638421" y="1027802"/>
                  </a:lnTo>
                  <a:close/>
                </a:path>
                <a:path w="5038725" h="1857375">
                  <a:moveTo>
                    <a:pt x="2659992" y="1033196"/>
                  </a:moveTo>
                  <a:lnTo>
                    <a:pt x="2611457" y="1033196"/>
                  </a:lnTo>
                  <a:lnTo>
                    <a:pt x="2611457" y="1027802"/>
                  </a:lnTo>
                  <a:lnTo>
                    <a:pt x="2659992" y="1027802"/>
                  </a:lnTo>
                  <a:lnTo>
                    <a:pt x="2659992" y="1033196"/>
                  </a:lnTo>
                  <a:close/>
                </a:path>
                <a:path w="5038725" h="1857375">
                  <a:moveTo>
                    <a:pt x="2638421" y="1054775"/>
                  </a:moveTo>
                  <a:lnTo>
                    <a:pt x="2633028" y="1054775"/>
                  </a:lnTo>
                  <a:lnTo>
                    <a:pt x="2633028" y="1033196"/>
                  </a:lnTo>
                  <a:lnTo>
                    <a:pt x="2638421" y="1033196"/>
                  </a:lnTo>
                  <a:lnTo>
                    <a:pt x="2638421" y="1054775"/>
                  </a:lnTo>
                  <a:close/>
                </a:path>
                <a:path w="5038725" h="1857375">
                  <a:moveTo>
                    <a:pt x="2409228" y="1027802"/>
                  </a:moveTo>
                  <a:lnTo>
                    <a:pt x="2403835" y="1027802"/>
                  </a:lnTo>
                  <a:lnTo>
                    <a:pt x="2403835" y="1006223"/>
                  </a:lnTo>
                  <a:lnTo>
                    <a:pt x="2409228" y="1006223"/>
                  </a:lnTo>
                  <a:lnTo>
                    <a:pt x="2409228" y="1027802"/>
                  </a:lnTo>
                  <a:close/>
                </a:path>
                <a:path w="5038725" h="1857375">
                  <a:moveTo>
                    <a:pt x="2430799" y="1033196"/>
                  </a:moveTo>
                  <a:lnTo>
                    <a:pt x="2382264" y="1033196"/>
                  </a:lnTo>
                  <a:lnTo>
                    <a:pt x="2382264" y="1027802"/>
                  </a:lnTo>
                  <a:lnTo>
                    <a:pt x="2430799" y="1027802"/>
                  </a:lnTo>
                  <a:lnTo>
                    <a:pt x="2430799" y="1033196"/>
                  </a:lnTo>
                  <a:close/>
                </a:path>
                <a:path w="5038725" h="1857375">
                  <a:moveTo>
                    <a:pt x="2409228" y="1054775"/>
                  </a:moveTo>
                  <a:lnTo>
                    <a:pt x="2403835" y="1054775"/>
                  </a:lnTo>
                  <a:lnTo>
                    <a:pt x="2403835" y="1033196"/>
                  </a:lnTo>
                  <a:lnTo>
                    <a:pt x="2409228" y="1033196"/>
                  </a:lnTo>
                  <a:lnTo>
                    <a:pt x="2409228" y="1054775"/>
                  </a:lnTo>
                  <a:close/>
                </a:path>
                <a:path w="5038725" h="1857375">
                  <a:moveTo>
                    <a:pt x="2180034" y="1027802"/>
                  </a:moveTo>
                  <a:lnTo>
                    <a:pt x="2174641" y="1027802"/>
                  </a:lnTo>
                  <a:lnTo>
                    <a:pt x="2174641" y="1006223"/>
                  </a:lnTo>
                  <a:lnTo>
                    <a:pt x="2180034" y="1006223"/>
                  </a:lnTo>
                  <a:lnTo>
                    <a:pt x="2180034" y="1027802"/>
                  </a:lnTo>
                  <a:close/>
                </a:path>
                <a:path w="5038725" h="1857375">
                  <a:moveTo>
                    <a:pt x="2201605" y="1033196"/>
                  </a:moveTo>
                  <a:lnTo>
                    <a:pt x="2153070" y="1033196"/>
                  </a:lnTo>
                  <a:lnTo>
                    <a:pt x="2153070" y="1027802"/>
                  </a:lnTo>
                  <a:lnTo>
                    <a:pt x="2201605" y="1027802"/>
                  </a:lnTo>
                  <a:lnTo>
                    <a:pt x="2201605" y="1033196"/>
                  </a:lnTo>
                  <a:close/>
                </a:path>
                <a:path w="5038725" h="1857375">
                  <a:moveTo>
                    <a:pt x="2180034" y="1054775"/>
                  </a:moveTo>
                  <a:lnTo>
                    <a:pt x="2174641" y="1054775"/>
                  </a:lnTo>
                  <a:lnTo>
                    <a:pt x="2174641" y="1033196"/>
                  </a:lnTo>
                  <a:lnTo>
                    <a:pt x="2180034" y="1033196"/>
                  </a:lnTo>
                  <a:lnTo>
                    <a:pt x="2180034" y="1054775"/>
                  </a:lnTo>
                  <a:close/>
                </a:path>
                <a:path w="5038725" h="1857375">
                  <a:moveTo>
                    <a:pt x="2519780" y="1123557"/>
                  </a:moveTo>
                  <a:lnTo>
                    <a:pt x="2519780" y="1120860"/>
                  </a:lnTo>
                  <a:lnTo>
                    <a:pt x="2525172" y="1120860"/>
                  </a:lnTo>
                  <a:lnTo>
                    <a:pt x="2525172" y="1122209"/>
                  </a:lnTo>
                  <a:lnTo>
                    <a:pt x="2519780" y="1123557"/>
                  </a:lnTo>
                  <a:close/>
                </a:path>
                <a:path w="5038725" h="1857375">
                  <a:moveTo>
                    <a:pt x="2294631" y="1142439"/>
                  </a:moveTo>
                  <a:lnTo>
                    <a:pt x="2289238" y="1142439"/>
                  </a:lnTo>
                  <a:lnTo>
                    <a:pt x="2289238" y="1120860"/>
                  </a:lnTo>
                  <a:lnTo>
                    <a:pt x="2294631" y="1120860"/>
                  </a:lnTo>
                  <a:lnTo>
                    <a:pt x="2294631" y="1142439"/>
                  </a:lnTo>
                  <a:close/>
                </a:path>
                <a:path w="5038725" h="1857375">
                  <a:moveTo>
                    <a:pt x="2316202" y="1147833"/>
                  </a:moveTo>
                  <a:lnTo>
                    <a:pt x="2267667" y="1147833"/>
                  </a:lnTo>
                  <a:lnTo>
                    <a:pt x="2267667" y="1142439"/>
                  </a:lnTo>
                  <a:lnTo>
                    <a:pt x="2316202" y="1142439"/>
                  </a:lnTo>
                  <a:lnTo>
                    <a:pt x="2316202" y="1147833"/>
                  </a:lnTo>
                  <a:close/>
                </a:path>
                <a:path w="5038725" h="1857375">
                  <a:moveTo>
                    <a:pt x="2294631" y="1169412"/>
                  </a:moveTo>
                  <a:lnTo>
                    <a:pt x="2289238" y="1169412"/>
                  </a:lnTo>
                  <a:lnTo>
                    <a:pt x="2289238" y="1147833"/>
                  </a:lnTo>
                  <a:lnTo>
                    <a:pt x="2294631" y="1147833"/>
                  </a:lnTo>
                  <a:lnTo>
                    <a:pt x="2294631" y="1169412"/>
                  </a:lnTo>
                  <a:close/>
                </a:path>
                <a:path w="5038725" h="1857375">
                  <a:moveTo>
                    <a:pt x="2065437" y="1142439"/>
                  </a:moveTo>
                  <a:lnTo>
                    <a:pt x="2060045" y="1142439"/>
                  </a:lnTo>
                  <a:lnTo>
                    <a:pt x="2060045" y="1120860"/>
                  </a:lnTo>
                  <a:lnTo>
                    <a:pt x="2065437" y="1120860"/>
                  </a:lnTo>
                  <a:lnTo>
                    <a:pt x="2065437" y="1142439"/>
                  </a:lnTo>
                  <a:close/>
                </a:path>
                <a:path w="5038725" h="1857375">
                  <a:moveTo>
                    <a:pt x="2087009" y="1147833"/>
                  </a:moveTo>
                  <a:lnTo>
                    <a:pt x="2038473" y="1147833"/>
                  </a:lnTo>
                  <a:lnTo>
                    <a:pt x="2038473" y="1142439"/>
                  </a:lnTo>
                  <a:lnTo>
                    <a:pt x="2087009" y="1142439"/>
                  </a:lnTo>
                  <a:lnTo>
                    <a:pt x="2087009" y="1147833"/>
                  </a:lnTo>
                  <a:close/>
                </a:path>
                <a:path w="5038725" h="1857375">
                  <a:moveTo>
                    <a:pt x="2065437" y="1169412"/>
                  </a:moveTo>
                  <a:lnTo>
                    <a:pt x="2060045" y="1169412"/>
                  </a:lnTo>
                  <a:lnTo>
                    <a:pt x="2060045" y="1147833"/>
                  </a:lnTo>
                  <a:lnTo>
                    <a:pt x="2065437" y="1147833"/>
                  </a:lnTo>
                  <a:lnTo>
                    <a:pt x="2065437" y="1169412"/>
                  </a:lnTo>
                  <a:close/>
                </a:path>
                <a:path w="5038725" h="1857375">
                  <a:moveTo>
                    <a:pt x="2410576" y="1262470"/>
                  </a:moveTo>
                  <a:lnTo>
                    <a:pt x="2383612" y="1262470"/>
                  </a:lnTo>
                  <a:lnTo>
                    <a:pt x="2383612" y="1257076"/>
                  </a:lnTo>
                  <a:lnTo>
                    <a:pt x="2405183" y="1257076"/>
                  </a:lnTo>
                  <a:lnTo>
                    <a:pt x="2405183" y="1235497"/>
                  </a:lnTo>
                  <a:lnTo>
                    <a:pt x="2410576" y="1235497"/>
                  </a:lnTo>
                  <a:lnTo>
                    <a:pt x="2410576" y="1262470"/>
                  </a:lnTo>
                  <a:close/>
                </a:path>
                <a:path w="5038725" h="1857375">
                  <a:moveTo>
                    <a:pt x="2180034" y="1257076"/>
                  </a:moveTo>
                  <a:lnTo>
                    <a:pt x="2174641" y="1257076"/>
                  </a:lnTo>
                  <a:lnTo>
                    <a:pt x="2174641" y="1235497"/>
                  </a:lnTo>
                  <a:lnTo>
                    <a:pt x="2180034" y="1235497"/>
                  </a:lnTo>
                  <a:lnTo>
                    <a:pt x="2180034" y="1257076"/>
                  </a:lnTo>
                  <a:close/>
                </a:path>
                <a:path w="5038725" h="1857375">
                  <a:moveTo>
                    <a:pt x="2201605" y="1262471"/>
                  </a:moveTo>
                  <a:lnTo>
                    <a:pt x="2153070" y="1262471"/>
                  </a:lnTo>
                  <a:lnTo>
                    <a:pt x="2153070" y="1257076"/>
                  </a:lnTo>
                  <a:lnTo>
                    <a:pt x="2201605" y="1257076"/>
                  </a:lnTo>
                  <a:lnTo>
                    <a:pt x="2201605" y="1262471"/>
                  </a:lnTo>
                  <a:close/>
                </a:path>
                <a:path w="5038725" h="1857375">
                  <a:moveTo>
                    <a:pt x="2180034" y="1284049"/>
                  </a:moveTo>
                  <a:lnTo>
                    <a:pt x="2174641" y="1284049"/>
                  </a:lnTo>
                  <a:lnTo>
                    <a:pt x="2174641" y="1262471"/>
                  </a:lnTo>
                  <a:lnTo>
                    <a:pt x="2180034" y="1262471"/>
                  </a:lnTo>
                  <a:lnTo>
                    <a:pt x="2180034" y="1284049"/>
                  </a:lnTo>
                  <a:close/>
                </a:path>
                <a:path w="5038725" h="1857375">
                  <a:moveTo>
                    <a:pt x="2294631" y="1371713"/>
                  </a:moveTo>
                  <a:lnTo>
                    <a:pt x="2289238" y="1371713"/>
                  </a:lnTo>
                  <a:lnTo>
                    <a:pt x="2289238" y="1350134"/>
                  </a:lnTo>
                  <a:lnTo>
                    <a:pt x="2294631" y="1350134"/>
                  </a:lnTo>
                  <a:lnTo>
                    <a:pt x="2294631" y="1371713"/>
                  </a:lnTo>
                  <a:close/>
                </a:path>
                <a:path w="5038725" h="1857375">
                  <a:moveTo>
                    <a:pt x="2316202" y="1377108"/>
                  </a:moveTo>
                  <a:lnTo>
                    <a:pt x="2267667" y="1377108"/>
                  </a:lnTo>
                  <a:lnTo>
                    <a:pt x="2267667" y="1371713"/>
                  </a:lnTo>
                  <a:lnTo>
                    <a:pt x="2316202" y="1371713"/>
                  </a:lnTo>
                  <a:lnTo>
                    <a:pt x="2316202" y="1377108"/>
                  </a:lnTo>
                  <a:close/>
                </a:path>
                <a:path w="5038725" h="1857375">
                  <a:moveTo>
                    <a:pt x="2294631" y="1398687"/>
                  </a:moveTo>
                  <a:lnTo>
                    <a:pt x="2289238" y="1398687"/>
                  </a:lnTo>
                  <a:lnTo>
                    <a:pt x="2289238" y="1377108"/>
                  </a:lnTo>
                  <a:lnTo>
                    <a:pt x="2294631" y="1377108"/>
                  </a:lnTo>
                  <a:lnTo>
                    <a:pt x="2294631" y="1398687"/>
                  </a:lnTo>
                  <a:close/>
                </a:path>
                <a:path w="5038725" h="1857375">
                  <a:moveTo>
                    <a:pt x="2065437" y="1371713"/>
                  </a:moveTo>
                  <a:lnTo>
                    <a:pt x="2060045" y="1371713"/>
                  </a:lnTo>
                  <a:lnTo>
                    <a:pt x="2060045" y="1350134"/>
                  </a:lnTo>
                  <a:lnTo>
                    <a:pt x="2065437" y="1350134"/>
                  </a:lnTo>
                  <a:lnTo>
                    <a:pt x="2065437" y="1371713"/>
                  </a:lnTo>
                  <a:close/>
                </a:path>
                <a:path w="5038725" h="1857375">
                  <a:moveTo>
                    <a:pt x="2087009" y="1377108"/>
                  </a:moveTo>
                  <a:lnTo>
                    <a:pt x="2038473" y="1377108"/>
                  </a:lnTo>
                  <a:lnTo>
                    <a:pt x="2038473" y="1371713"/>
                  </a:lnTo>
                  <a:lnTo>
                    <a:pt x="2087009" y="1371713"/>
                  </a:lnTo>
                  <a:lnTo>
                    <a:pt x="2087009" y="1377108"/>
                  </a:lnTo>
                  <a:close/>
                </a:path>
                <a:path w="5038725" h="1857375">
                  <a:moveTo>
                    <a:pt x="2065437" y="1398687"/>
                  </a:moveTo>
                  <a:lnTo>
                    <a:pt x="2060045" y="1398687"/>
                  </a:lnTo>
                  <a:lnTo>
                    <a:pt x="2060045" y="1377108"/>
                  </a:lnTo>
                  <a:lnTo>
                    <a:pt x="2065437" y="1377108"/>
                  </a:lnTo>
                  <a:lnTo>
                    <a:pt x="2065437" y="1398687"/>
                  </a:lnTo>
                  <a:close/>
                </a:path>
                <a:path w="5038725" h="1857375">
                  <a:moveTo>
                    <a:pt x="2180034" y="1486350"/>
                  </a:moveTo>
                  <a:lnTo>
                    <a:pt x="2174641" y="1486350"/>
                  </a:lnTo>
                  <a:lnTo>
                    <a:pt x="2174641" y="1464771"/>
                  </a:lnTo>
                  <a:lnTo>
                    <a:pt x="2180034" y="1464771"/>
                  </a:lnTo>
                  <a:lnTo>
                    <a:pt x="2180034" y="1486350"/>
                  </a:lnTo>
                  <a:close/>
                </a:path>
                <a:path w="5038725" h="1857375">
                  <a:moveTo>
                    <a:pt x="2201605" y="1491745"/>
                  </a:moveTo>
                  <a:lnTo>
                    <a:pt x="2153070" y="1491745"/>
                  </a:lnTo>
                  <a:lnTo>
                    <a:pt x="2153070" y="1486350"/>
                  </a:lnTo>
                  <a:lnTo>
                    <a:pt x="2201605" y="1486350"/>
                  </a:lnTo>
                  <a:lnTo>
                    <a:pt x="2201605" y="1491745"/>
                  </a:lnTo>
                  <a:close/>
                </a:path>
                <a:path w="5038725" h="1857375">
                  <a:moveTo>
                    <a:pt x="2180034" y="1513324"/>
                  </a:moveTo>
                  <a:lnTo>
                    <a:pt x="2174641" y="1513324"/>
                  </a:lnTo>
                  <a:lnTo>
                    <a:pt x="2174641" y="1491745"/>
                  </a:lnTo>
                  <a:lnTo>
                    <a:pt x="2180034" y="1491745"/>
                  </a:lnTo>
                  <a:lnTo>
                    <a:pt x="2180034" y="1513324"/>
                  </a:lnTo>
                  <a:close/>
                </a:path>
                <a:path w="5038725" h="1857375">
                  <a:moveTo>
                    <a:pt x="2065437" y="1600987"/>
                  </a:moveTo>
                  <a:lnTo>
                    <a:pt x="2060045" y="1600987"/>
                  </a:lnTo>
                  <a:lnTo>
                    <a:pt x="2060045" y="1579409"/>
                  </a:lnTo>
                  <a:lnTo>
                    <a:pt x="2065437" y="1579409"/>
                  </a:lnTo>
                  <a:lnTo>
                    <a:pt x="2065437" y="1600987"/>
                  </a:lnTo>
                  <a:close/>
                </a:path>
                <a:path w="5038725" h="1857375">
                  <a:moveTo>
                    <a:pt x="2087009" y="1606382"/>
                  </a:moveTo>
                  <a:lnTo>
                    <a:pt x="2038473" y="1606382"/>
                  </a:lnTo>
                  <a:lnTo>
                    <a:pt x="2038473" y="1600987"/>
                  </a:lnTo>
                  <a:lnTo>
                    <a:pt x="2087009" y="1600987"/>
                  </a:lnTo>
                  <a:lnTo>
                    <a:pt x="2087009" y="1606382"/>
                  </a:lnTo>
                  <a:close/>
                </a:path>
                <a:path w="5038725" h="1857375">
                  <a:moveTo>
                    <a:pt x="2065437" y="1627961"/>
                  </a:moveTo>
                  <a:lnTo>
                    <a:pt x="2060045" y="1627961"/>
                  </a:lnTo>
                  <a:lnTo>
                    <a:pt x="2060045" y="1606382"/>
                  </a:lnTo>
                  <a:lnTo>
                    <a:pt x="2065437" y="1606382"/>
                  </a:lnTo>
                  <a:lnTo>
                    <a:pt x="2065437" y="1627961"/>
                  </a:lnTo>
                  <a:close/>
                </a:path>
                <a:path w="5038725" h="1857375">
                  <a:moveTo>
                    <a:pt x="2181382" y="1721019"/>
                  </a:moveTo>
                  <a:lnTo>
                    <a:pt x="2154418" y="1721019"/>
                  </a:lnTo>
                  <a:lnTo>
                    <a:pt x="2154418" y="1715625"/>
                  </a:lnTo>
                  <a:lnTo>
                    <a:pt x="2175990" y="1715625"/>
                  </a:lnTo>
                  <a:lnTo>
                    <a:pt x="2175990" y="1694046"/>
                  </a:lnTo>
                  <a:lnTo>
                    <a:pt x="2181382" y="1694046"/>
                  </a:lnTo>
                  <a:lnTo>
                    <a:pt x="2181382" y="1721019"/>
                  </a:lnTo>
                  <a:close/>
                </a:path>
                <a:path w="5038725" h="1857375">
                  <a:moveTo>
                    <a:pt x="2065437" y="1830262"/>
                  </a:moveTo>
                  <a:lnTo>
                    <a:pt x="2060045" y="1830262"/>
                  </a:lnTo>
                  <a:lnTo>
                    <a:pt x="2060045" y="1808683"/>
                  </a:lnTo>
                  <a:lnTo>
                    <a:pt x="2065437" y="1808683"/>
                  </a:lnTo>
                  <a:lnTo>
                    <a:pt x="2065437" y="1830262"/>
                  </a:lnTo>
                  <a:close/>
                </a:path>
                <a:path w="5038725" h="1857375">
                  <a:moveTo>
                    <a:pt x="2087009" y="1835656"/>
                  </a:moveTo>
                  <a:lnTo>
                    <a:pt x="2038473" y="1835656"/>
                  </a:lnTo>
                  <a:lnTo>
                    <a:pt x="2038473" y="1830262"/>
                  </a:lnTo>
                  <a:lnTo>
                    <a:pt x="2087009" y="1830262"/>
                  </a:lnTo>
                  <a:lnTo>
                    <a:pt x="2087009" y="1835656"/>
                  </a:lnTo>
                  <a:close/>
                </a:path>
                <a:path w="5038725" h="1857375">
                  <a:moveTo>
                    <a:pt x="2065437" y="1857235"/>
                  </a:moveTo>
                  <a:lnTo>
                    <a:pt x="2060045" y="1857235"/>
                  </a:lnTo>
                  <a:lnTo>
                    <a:pt x="2060045" y="1835656"/>
                  </a:lnTo>
                  <a:lnTo>
                    <a:pt x="2065437" y="1835656"/>
                  </a:lnTo>
                  <a:lnTo>
                    <a:pt x="2065437" y="1857235"/>
                  </a:lnTo>
                  <a:close/>
                </a:path>
                <a:path w="5038725" h="1857375">
                  <a:moveTo>
                    <a:pt x="1859163" y="2810"/>
                  </a:moveTo>
                  <a:lnTo>
                    <a:pt x="1810628" y="2810"/>
                  </a:lnTo>
                  <a:lnTo>
                    <a:pt x="1810628" y="0"/>
                  </a:lnTo>
                  <a:lnTo>
                    <a:pt x="1859163" y="0"/>
                  </a:lnTo>
                  <a:lnTo>
                    <a:pt x="1859163" y="2810"/>
                  </a:lnTo>
                  <a:close/>
                </a:path>
                <a:path w="5038725" h="1857375">
                  <a:moveTo>
                    <a:pt x="1837592" y="24389"/>
                  </a:moveTo>
                  <a:lnTo>
                    <a:pt x="1832199" y="24389"/>
                  </a:lnTo>
                  <a:lnTo>
                    <a:pt x="1832199" y="2810"/>
                  </a:lnTo>
                  <a:lnTo>
                    <a:pt x="1837592" y="2810"/>
                  </a:lnTo>
                  <a:lnTo>
                    <a:pt x="1837592" y="24389"/>
                  </a:lnTo>
                  <a:close/>
                </a:path>
                <a:path w="5038725" h="1857375">
                  <a:moveTo>
                    <a:pt x="1629970" y="2810"/>
                  </a:moveTo>
                  <a:lnTo>
                    <a:pt x="1581435" y="2810"/>
                  </a:lnTo>
                  <a:lnTo>
                    <a:pt x="1581435" y="0"/>
                  </a:lnTo>
                  <a:lnTo>
                    <a:pt x="1629970" y="0"/>
                  </a:lnTo>
                  <a:lnTo>
                    <a:pt x="1629970" y="2810"/>
                  </a:lnTo>
                  <a:close/>
                </a:path>
                <a:path w="5038725" h="1857375">
                  <a:moveTo>
                    <a:pt x="1608398" y="24389"/>
                  </a:moveTo>
                  <a:lnTo>
                    <a:pt x="1603006" y="24389"/>
                  </a:lnTo>
                  <a:lnTo>
                    <a:pt x="1603006" y="2810"/>
                  </a:lnTo>
                  <a:lnTo>
                    <a:pt x="1608398" y="2810"/>
                  </a:lnTo>
                  <a:lnTo>
                    <a:pt x="1608398" y="24389"/>
                  </a:lnTo>
                  <a:close/>
                </a:path>
                <a:path w="5038725" h="1857375">
                  <a:moveTo>
                    <a:pt x="1400776" y="2810"/>
                  </a:moveTo>
                  <a:lnTo>
                    <a:pt x="1352241" y="2810"/>
                  </a:lnTo>
                  <a:lnTo>
                    <a:pt x="1352241" y="0"/>
                  </a:lnTo>
                  <a:lnTo>
                    <a:pt x="1400776" y="0"/>
                  </a:lnTo>
                  <a:lnTo>
                    <a:pt x="1400776" y="2810"/>
                  </a:lnTo>
                  <a:close/>
                </a:path>
                <a:path w="5038725" h="1857375">
                  <a:moveTo>
                    <a:pt x="1379205" y="24389"/>
                  </a:moveTo>
                  <a:lnTo>
                    <a:pt x="1373812" y="24389"/>
                  </a:lnTo>
                  <a:lnTo>
                    <a:pt x="1373812" y="2810"/>
                  </a:lnTo>
                  <a:lnTo>
                    <a:pt x="1379205" y="2810"/>
                  </a:lnTo>
                  <a:lnTo>
                    <a:pt x="1379205" y="24389"/>
                  </a:lnTo>
                  <a:close/>
                </a:path>
                <a:path w="5038725" h="1857375">
                  <a:moveTo>
                    <a:pt x="1171583" y="2810"/>
                  </a:moveTo>
                  <a:lnTo>
                    <a:pt x="1123048" y="2810"/>
                  </a:lnTo>
                  <a:lnTo>
                    <a:pt x="1123048" y="0"/>
                  </a:lnTo>
                  <a:lnTo>
                    <a:pt x="1171583" y="0"/>
                  </a:lnTo>
                  <a:lnTo>
                    <a:pt x="1171583" y="2810"/>
                  </a:lnTo>
                  <a:close/>
                </a:path>
                <a:path w="5038725" h="1857375">
                  <a:moveTo>
                    <a:pt x="1150011" y="24389"/>
                  </a:moveTo>
                  <a:lnTo>
                    <a:pt x="1144619" y="24389"/>
                  </a:lnTo>
                  <a:lnTo>
                    <a:pt x="1144619" y="2810"/>
                  </a:lnTo>
                  <a:lnTo>
                    <a:pt x="1150011" y="2810"/>
                  </a:lnTo>
                  <a:lnTo>
                    <a:pt x="1150011" y="24389"/>
                  </a:lnTo>
                  <a:close/>
                </a:path>
                <a:path w="5038725" h="1857375">
                  <a:moveTo>
                    <a:pt x="1950841" y="112053"/>
                  </a:moveTo>
                  <a:lnTo>
                    <a:pt x="1945448" y="112053"/>
                  </a:lnTo>
                  <a:lnTo>
                    <a:pt x="1945448" y="90474"/>
                  </a:lnTo>
                  <a:lnTo>
                    <a:pt x="1950841" y="90474"/>
                  </a:lnTo>
                  <a:lnTo>
                    <a:pt x="1950841" y="112053"/>
                  </a:lnTo>
                  <a:close/>
                </a:path>
                <a:path w="5038725" h="1857375">
                  <a:moveTo>
                    <a:pt x="1972412" y="117447"/>
                  </a:moveTo>
                  <a:lnTo>
                    <a:pt x="1923877" y="117447"/>
                  </a:lnTo>
                  <a:lnTo>
                    <a:pt x="1923877" y="112053"/>
                  </a:lnTo>
                  <a:lnTo>
                    <a:pt x="1972412" y="112053"/>
                  </a:lnTo>
                  <a:lnTo>
                    <a:pt x="1972412" y="117447"/>
                  </a:lnTo>
                  <a:close/>
                </a:path>
                <a:path w="5038725" h="1857375">
                  <a:moveTo>
                    <a:pt x="1950841" y="139026"/>
                  </a:moveTo>
                  <a:lnTo>
                    <a:pt x="1945448" y="139026"/>
                  </a:lnTo>
                  <a:lnTo>
                    <a:pt x="1945448" y="117447"/>
                  </a:lnTo>
                  <a:lnTo>
                    <a:pt x="1950841" y="117447"/>
                  </a:lnTo>
                  <a:lnTo>
                    <a:pt x="1950841" y="139026"/>
                  </a:lnTo>
                  <a:close/>
                </a:path>
                <a:path w="5038725" h="1857375">
                  <a:moveTo>
                    <a:pt x="1722995" y="112053"/>
                  </a:moveTo>
                  <a:lnTo>
                    <a:pt x="1717603" y="112053"/>
                  </a:lnTo>
                  <a:lnTo>
                    <a:pt x="1717603" y="90474"/>
                  </a:lnTo>
                  <a:lnTo>
                    <a:pt x="1722995" y="90474"/>
                  </a:lnTo>
                  <a:lnTo>
                    <a:pt x="1722995" y="112053"/>
                  </a:lnTo>
                  <a:close/>
                </a:path>
                <a:path w="5038725" h="1857375">
                  <a:moveTo>
                    <a:pt x="1744566" y="117447"/>
                  </a:moveTo>
                  <a:lnTo>
                    <a:pt x="1696031" y="117447"/>
                  </a:lnTo>
                  <a:lnTo>
                    <a:pt x="1696031" y="112053"/>
                  </a:lnTo>
                  <a:lnTo>
                    <a:pt x="1744566" y="112053"/>
                  </a:lnTo>
                  <a:lnTo>
                    <a:pt x="1744566" y="117447"/>
                  </a:lnTo>
                  <a:close/>
                </a:path>
                <a:path w="5038725" h="1857375">
                  <a:moveTo>
                    <a:pt x="1722995" y="139026"/>
                  </a:moveTo>
                  <a:lnTo>
                    <a:pt x="1717603" y="139026"/>
                  </a:lnTo>
                  <a:lnTo>
                    <a:pt x="1717603" y="117447"/>
                  </a:lnTo>
                  <a:lnTo>
                    <a:pt x="1722995" y="117447"/>
                  </a:lnTo>
                  <a:lnTo>
                    <a:pt x="1722995" y="139026"/>
                  </a:lnTo>
                  <a:close/>
                </a:path>
                <a:path w="5038725" h="1857375">
                  <a:moveTo>
                    <a:pt x="1493802" y="112053"/>
                  </a:moveTo>
                  <a:lnTo>
                    <a:pt x="1488409" y="112053"/>
                  </a:lnTo>
                  <a:lnTo>
                    <a:pt x="1488409" y="90474"/>
                  </a:lnTo>
                  <a:lnTo>
                    <a:pt x="1493802" y="90474"/>
                  </a:lnTo>
                  <a:lnTo>
                    <a:pt x="1493802" y="112053"/>
                  </a:lnTo>
                  <a:close/>
                </a:path>
                <a:path w="5038725" h="1857375">
                  <a:moveTo>
                    <a:pt x="1515373" y="117447"/>
                  </a:moveTo>
                  <a:lnTo>
                    <a:pt x="1466838" y="117447"/>
                  </a:lnTo>
                  <a:lnTo>
                    <a:pt x="1466838" y="112053"/>
                  </a:lnTo>
                  <a:lnTo>
                    <a:pt x="1515373" y="112053"/>
                  </a:lnTo>
                  <a:lnTo>
                    <a:pt x="1515373" y="117447"/>
                  </a:lnTo>
                  <a:close/>
                </a:path>
                <a:path w="5038725" h="1857375">
                  <a:moveTo>
                    <a:pt x="1493802" y="139026"/>
                  </a:moveTo>
                  <a:lnTo>
                    <a:pt x="1488409" y="139026"/>
                  </a:lnTo>
                  <a:lnTo>
                    <a:pt x="1488409" y="117447"/>
                  </a:lnTo>
                  <a:lnTo>
                    <a:pt x="1493802" y="117447"/>
                  </a:lnTo>
                  <a:lnTo>
                    <a:pt x="1493802" y="139026"/>
                  </a:lnTo>
                  <a:close/>
                </a:path>
                <a:path w="5038725" h="1857375">
                  <a:moveTo>
                    <a:pt x="1264608" y="112053"/>
                  </a:moveTo>
                  <a:lnTo>
                    <a:pt x="1259215" y="112053"/>
                  </a:lnTo>
                  <a:lnTo>
                    <a:pt x="1259215" y="90474"/>
                  </a:lnTo>
                  <a:lnTo>
                    <a:pt x="1264608" y="90474"/>
                  </a:lnTo>
                  <a:lnTo>
                    <a:pt x="1264608" y="112053"/>
                  </a:lnTo>
                  <a:close/>
                </a:path>
                <a:path w="5038725" h="1857375">
                  <a:moveTo>
                    <a:pt x="1286179" y="117447"/>
                  </a:moveTo>
                  <a:lnTo>
                    <a:pt x="1237644" y="117447"/>
                  </a:lnTo>
                  <a:lnTo>
                    <a:pt x="1237644" y="112053"/>
                  </a:lnTo>
                  <a:lnTo>
                    <a:pt x="1286179" y="112053"/>
                  </a:lnTo>
                  <a:lnTo>
                    <a:pt x="1286179" y="117447"/>
                  </a:lnTo>
                  <a:close/>
                </a:path>
                <a:path w="5038725" h="1857375">
                  <a:moveTo>
                    <a:pt x="1264608" y="139026"/>
                  </a:moveTo>
                  <a:lnTo>
                    <a:pt x="1259215" y="139026"/>
                  </a:lnTo>
                  <a:lnTo>
                    <a:pt x="1259215" y="117447"/>
                  </a:lnTo>
                  <a:lnTo>
                    <a:pt x="1264608" y="117447"/>
                  </a:lnTo>
                  <a:lnTo>
                    <a:pt x="1264608" y="139026"/>
                  </a:lnTo>
                  <a:close/>
                </a:path>
                <a:path w="5038725" h="1857375">
                  <a:moveTo>
                    <a:pt x="1837592" y="226690"/>
                  </a:moveTo>
                  <a:lnTo>
                    <a:pt x="1832199" y="226690"/>
                  </a:lnTo>
                  <a:lnTo>
                    <a:pt x="1832199" y="205111"/>
                  </a:lnTo>
                  <a:lnTo>
                    <a:pt x="1837592" y="205111"/>
                  </a:lnTo>
                  <a:lnTo>
                    <a:pt x="1837592" y="226690"/>
                  </a:lnTo>
                  <a:close/>
                </a:path>
                <a:path w="5038725" h="1857375">
                  <a:moveTo>
                    <a:pt x="1859163" y="232085"/>
                  </a:moveTo>
                  <a:lnTo>
                    <a:pt x="1810628" y="232085"/>
                  </a:lnTo>
                  <a:lnTo>
                    <a:pt x="1810628" y="226690"/>
                  </a:lnTo>
                  <a:lnTo>
                    <a:pt x="1859163" y="226690"/>
                  </a:lnTo>
                  <a:lnTo>
                    <a:pt x="1859163" y="232085"/>
                  </a:lnTo>
                  <a:close/>
                </a:path>
                <a:path w="5038725" h="1857375">
                  <a:moveTo>
                    <a:pt x="1837592" y="253663"/>
                  </a:moveTo>
                  <a:lnTo>
                    <a:pt x="1832199" y="253663"/>
                  </a:lnTo>
                  <a:lnTo>
                    <a:pt x="1832199" y="232085"/>
                  </a:lnTo>
                  <a:lnTo>
                    <a:pt x="1837592" y="232085"/>
                  </a:lnTo>
                  <a:lnTo>
                    <a:pt x="1837592" y="253663"/>
                  </a:lnTo>
                  <a:close/>
                </a:path>
                <a:path w="5038725" h="1857375">
                  <a:moveTo>
                    <a:pt x="1608398" y="226690"/>
                  </a:moveTo>
                  <a:lnTo>
                    <a:pt x="1603006" y="226690"/>
                  </a:lnTo>
                  <a:lnTo>
                    <a:pt x="1603006" y="205111"/>
                  </a:lnTo>
                  <a:lnTo>
                    <a:pt x="1608398" y="205111"/>
                  </a:lnTo>
                  <a:lnTo>
                    <a:pt x="1608398" y="226690"/>
                  </a:lnTo>
                  <a:close/>
                </a:path>
                <a:path w="5038725" h="1857375">
                  <a:moveTo>
                    <a:pt x="1629970" y="232085"/>
                  </a:moveTo>
                  <a:lnTo>
                    <a:pt x="1581435" y="232085"/>
                  </a:lnTo>
                  <a:lnTo>
                    <a:pt x="1581435" y="226690"/>
                  </a:lnTo>
                  <a:lnTo>
                    <a:pt x="1629970" y="226690"/>
                  </a:lnTo>
                  <a:lnTo>
                    <a:pt x="1629970" y="232085"/>
                  </a:lnTo>
                  <a:close/>
                </a:path>
                <a:path w="5038725" h="1857375">
                  <a:moveTo>
                    <a:pt x="1608398" y="253663"/>
                  </a:moveTo>
                  <a:lnTo>
                    <a:pt x="1603006" y="253663"/>
                  </a:lnTo>
                  <a:lnTo>
                    <a:pt x="1603006" y="232085"/>
                  </a:lnTo>
                  <a:lnTo>
                    <a:pt x="1608398" y="232085"/>
                  </a:lnTo>
                  <a:lnTo>
                    <a:pt x="1608398" y="253663"/>
                  </a:lnTo>
                  <a:close/>
                </a:path>
                <a:path w="5038725" h="1857375">
                  <a:moveTo>
                    <a:pt x="1379205" y="226690"/>
                  </a:moveTo>
                  <a:lnTo>
                    <a:pt x="1373812" y="226690"/>
                  </a:lnTo>
                  <a:lnTo>
                    <a:pt x="1373812" y="205111"/>
                  </a:lnTo>
                  <a:lnTo>
                    <a:pt x="1379205" y="205111"/>
                  </a:lnTo>
                  <a:lnTo>
                    <a:pt x="1379205" y="226690"/>
                  </a:lnTo>
                  <a:close/>
                </a:path>
                <a:path w="5038725" h="1857375">
                  <a:moveTo>
                    <a:pt x="1400776" y="232085"/>
                  </a:moveTo>
                  <a:lnTo>
                    <a:pt x="1352241" y="232085"/>
                  </a:lnTo>
                  <a:lnTo>
                    <a:pt x="1352241" y="226690"/>
                  </a:lnTo>
                  <a:lnTo>
                    <a:pt x="1400776" y="226690"/>
                  </a:lnTo>
                  <a:lnTo>
                    <a:pt x="1400776" y="232085"/>
                  </a:lnTo>
                  <a:close/>
                </a:path>
                <a:path w="5038725" h="1857375">
                  <a:moveTo>
                    <a:pt x="1379205" y="253663"/>
                  </a:moveTo>
                  <a:lnTo>
                    <a:pt x="1373812" y="253663"/>
                  </a:lnTo>
                  <a:lnTo>
                    <a:pt x="1373812" y="232085"/>
                  </a:lnTo>
                  <a:lnTo>
                    <a:pt x="1379205" y="232085"/>
                  </a:lnTo>
                  <a:lnTo>
                    <a:pt x="1379205" y="253663"/>
                  </a:lnTo>
                  <a:close/>
                </a:path>
                <a:path w="5038725" h="1857375">
                  <a:moveTo>
                    <a:pt x="1150011" y="226690"/>
                  </a:moveTo>
                  <a:lnTo>
                    <a:pt x="1144619" y="226690"/>
                  </a:lnTo>
                  <a:lnTo>
                    <a:pt x="1144619" y="205111"/>
                  </a:lnTo>
                  <a:lnTo>
                    <a:pt x="1150011" y="205111"/>
                  </a:lnTo>
                  <a:lnTo>
                    <a:pt x="1150011" y="226690"/>
                  </a:lnTo>
                  <a:close/>
                </a:path>
                <a:path w="5038725" h="1857375">
                  <a:moveTo>
                    <a:pt x="1171583" y="232085"/>
                  </a:moveTo>
                  <a:lnTo>
                    <a:pt x="1123048" y="232085"/>
                  </a:lnTo>
                  <a:lnTo>
                    <a:pt x="1123048" y="226690"/>
                  </a:lnTo>
                  <a:lnTo>
                    <a:pt x="1171583" y="226690"/>
                  </a:lnTo>
                  <a:lnTo>
                    <a:pt x="1171583" y="232085"/>
                  </a:lnTo>
                  <a:close/>
                </a:path>
                <a:path w="5038725" h="1857375">
                  <a:moveTo>
                    <a:pt x="1150011" y="253663"/>
                  </a:moveTo>
                  <a:lnTo>
                    <a:pt x="1144619" y="253663"/>
                  </a:lnTo>
                  <a:lnTo>
                    <a:pt x="1144619" y="232085"/>
                  </a:lnTo>
                  <a:lnTo>
                    <a:pt x="1150011" y="232085"/>
                  </a:lnTo>
                  <a:lnTo>
                    <a:pt x="1150011" y="253663"/>
                  </a:lnTo>
                  <a:close/>
                </a:path>
                <a:path w="5038725" h="1857375">
                  <a:moveTo>
                    <a:pt x="1950841" y="341327"/>
                  </a:moveTo>
                  <a:lnTo>
                    <a:pt x="1945448" y="341327"/>
                  </a:lnTo>
                  <a:lnTo>
                    <a:pt x="1945448" y="319748"/>
                  </a:lnTo>
                  <a:lnTo>
                    <a:pt x="1950841" y="319748"/>
                  </a:lnTo>
                  <a:lnTo>
                    <a:pt x="1950841" y="341327"/>
                  </a:lnTo>
                  <a:close/>
                </a:path>
                <a:path w="5038725" h="1857375">
                  <a:moveTo>
                    <a:pt x="1972412" y="346722"/>
                  </a:moveTo>
                  <a:lnTo>
                    <a:pt x="1923877" y="346722"/>
                  </a:lnTo>
                  <a:lnTo>
                    <a:pt x="1923877" y="341327"/>
                  </a:lnTo>
                  <a:lnTo>
                    <a:pt x="1972412" y="341327"/>
                  </a:lnTo>
                  <a:lnTo>
                    <a:pt x="1972412" y="346722"/>
                  </a:lnTo>
                  <a:close/>
                </a:path>
                <a:path w="5038725" h="1857375">
                  <a:moveTo>
                    <a:pt x="1950841" y="368301"/>
                  </a:moveTo>
                  <a:lnTo>
                    <a:pt x="1945448" y="368301"/>
                  </a:lnTo>
                  <a:lnTo>
                    <a:pt x="1945448" y="346722"/>
                  </a:lnTo>
                  <a:lnTo>
                    <a:pt x="1950841" y="346722"/>
                  </a:lnTo>
                  <a:lnTo>
                    <a:pt x="1950841" y="368301"/>
                  </a:lnTo>
                  <a:close/>
                </a:path>
                <a:path w="5038725" h="1857375">
                  <a:moveTo>
                    <a:pt x="1722995" y="341327"/>
                  </a:moveTo>
                  <a:lnTo>
                    <a:pt x="1717603" y="341327"/>
                  </a:lnTo>
                  <a:lnTo>
                    <a:pt x="1717603" y="319748"/>
                  </a:lnTo>
                  <a:lnTo>
                    <a:pt x="1722995" y="319748"/>
                  </a:lnTo>
                  <a:lnTo>
                    <a:pt x="1722995" y="341327"/>
                  </a:lnTo>
                  <a:close/>
                </a:path>
                <a:path w="5038725" h="1857375">
                  <a:moveTo>
                    <a:pt x="1744566" y="346722"/>
                  </a:moveTo>
                  <a:lnTo>
                    <a:pt x="1696031" y="346722"/>
                  </a:lnTo>
                  <a:lnTo>
                    <a:pt x="1696031" y="341327"/>
                  </a:lnTo>
                  <a:lnTo>
                    <a:pt x="1744566" y="341327"/>
                  </a:lnTo>
                  <a:lnTo>
                    <a:pt x="1744566" y="346722"/>
                  </a:lnTo>
                  <a:close/>
                </a:path>
                <a:path w="5038725" h="1857375">
                  <a:moveTo>
                    <a:pt x="1722995" y="368301"/>
                  </a:moveTo>
                  <a:lnTo>
                    <a:pt x="1717603" y="368301"/>
                  </a:lnTo>
                  <a:lnTo>
                    <a:pt x="1717603" y="346722"/>
                  </a:lnTo>
                  <a:lnTo>
                    <a:pt x="1722995" y="346722"/>
                  </a:lnTo>
                  <a:lnTo>
                    <a:pt x="1722995" y="368301"/>
                  </a:lnTo>
                  <a:close/>
                </a:path>
                <a:path w="5038725" h="1857375">
                  <a:moveTo>
                    <a:pt x="1493802" y="341327"/>
                  </a:moveTo>
                  <a:lnTo>
                    <a:pt x="1488409" y="341327"/>
                  </a:lnTo>
                  <a:lnTo>
                    <a:pt x="1488409" y="319748"/>
                  </a:lnTo>
                  <a:lnTo>
                    <a:pt x="1493802" y="319748"/>
                  </a:lnTo>
                  <a:lnTo>
                    <a:pt x="1493802" y="341327"/>
                  </a:lnTo>
                  <a:close/>
                </a:path>
                <a:path w="5038725" h="1857375">
                  <a:moveTo>
                    <a:pt x="1515373" y="346722"/>
                  </a:moveTo>
                  <a:lnTo>
                    <a:pt x="1466838" y="346722"/>
                  </a:lnTo>
                  <a:lnTo>
                    <a:pt x="1466838" y="341327"/>
                  </a:lnTo>
                  <a:lnTo>
                    <a:pt x="1515373" y="341327"/>
                  </a:lnTo>
                  <a:lnTo>
                    <a:pt x="1515373" y="346722"/>
                  </a:lnTo>
                  <a:close/>
                </a:path>
                <a:path w="5038725" h="1857375">
                  <a:moveTo>
                    <a:pt x="1493802" y="368301"/>
                  </a:moveTo>
                  <a:lnTo>
                    <a:pt x="1488409" y="368301"/>
                  </a:lnTo>
                  <a:lnTo>
                    <a:pt x="1488409" y="346722"/>
                  </a:lnTo>
                  <a:lnTo>
                    <a:pt x="1493802" y="346722"/>
                  </a:lnTo>
                  <a:lnTo>
                    <a:pt x="1493802" y="368301"/>
                  </a:lnTo>
                  <a:close/>
                </a:path>
                <a:path w="5038725" h="1857375">
                  <a:moveTo>
                    <a:pt x="1264608" y="341327"/>
                  </a:moveTo>
                  <a:lnTo>
                    <a:pt x="1259215" y="341327"/>
                  </a:lnTo>
                  <a:lnTo>
                    <a:pt x="1259215" y="319748"/>
                  </a:lnTo>
                  <a:lnTo>
                    <a:pt x="1264608" y="319748"/>
                  </a:lnTo>
                  <a:lnTo>
                    <a:pt x="1264608" y="341327"/>
                  </a:lnTo>
                  <a:close/>
                </a:path>
                <a:path w="5038725" h="1857375">
                  <a:moveTo>
                    <a:pt x="1286179" y="346722"/>
                  </a:moveTo>
                  <a:lnTo>
                    <a:pt x="1237644" y="346722"/>
                  </a:lnTo>
                  <a:lnTo>
                    <a:pt x="1237644" y="341327"/>
                  </a:lnTo>
                  <a:lnTo>
                    <a:pt x="1286179" y="341327"/>
                  </a:lnTo>
                  <a:lnTo>
                    <a:pt x="1286179" y="346722"/>
                  </a:lnTo>
                  <a:close/>
                </a:path>
                <a:path w="5038725" h="1857375">
                  <a:moveTo>
                    <a:pt x="1264608" y="368301"/>
                  </a:moveTo>
                  <a:lnTo>
                    <a:pt x="1259215" y="368301"/>
                  </a:lnTo>
                  <a:lnTo>
                    <a:pt x="1259215" y="346722"/>
                  </a:lnTo>
                  <a:lnTo>
                    <a:pt x="1264608" y="346722"/>
                  </a:lnTo>
                  <a:lnTo>
                    <a:pt x="1264608" y="368301"/>
                  </a:lnTo>
                  <a:close/>
                </a:path>
                <a:path w="5038725" h="1857375">
                  <a:moveTo>
                    <a:pt x="1837592" y="455964"/>
                  </a:moveTo>
                  <a:lnTo>
                    <a:pt x="1832199" y="455964"/>
                  </a:lnTo>
                  <a:lnTo>
                    <a:pt x="1832199" y="434386"/>
                  </a:lnTo>
                  <a:lnTo>
                    <a:pt x="1837592" y="434386"/>
                  </a:lnTo>
                  <a:lnTo>
                    <a:pt x="1837592" y="455964"/>
                  </a:lnTo>
                  <a:close/>
                </a:path>
                <a:path w="5038725" h="1857375">
                  <a:moveTo>
                    <a:pt x="1859163" y="461359"/>
                  </a:moveTo>
                  <a:lnTo>
                    <a:pt x="1810628" y="461359"/>
                  </a:lnTo>
                  <a:lnTo>
                    <a:pt x="1810628" y="455964"/>
                  </a:lnTo>
                  <a:lnTo>
                    <a:pt x="1859163" y="455964"/>
                  </a:lnTo>
                  <a:lnTo>
                    <a:pt x="1859163" y="461359"/>
                  </a:lnTo>
                  <a:close/>
                </a:path>
                <a:path w="5038725" h="1857375">
                  <a:moveTo>
                    <a:pt x="1837592" y="482938"/>
                  </a:moveTo>
                  <a:lnTo>
                    <a:pt x="1832199" y="482938"/>
                  </a:lnTo>
                  <a:lnTo>
                    <a:pt x="1832199" y="461359"/>
                  </a:lnTo>
                  <a:lnTo>
                    <a:pt x="1837592" y="461359"/>
                  </a:lnTo>
                  <a:lnTo>
                    <a:pt x="1837592" y="482938"/>
                  </a:lnTo>
                  <a:close/>
                </a:path>
                <a:path w="5038725" h="1857375">
                  <a:moveTo>
                    <a:pt x="1608398" y="455964"/>
                  </a:moveTo>
                  <a:lnTo>
                    <a:pt x="1603006" y="455964"/>
                  </a:lnTo>
                  <a:lnTo>
                    <a:pt x="1603006" y="434386"/>
                  </a:lnTo>
                  <a:lnTo>
                    <a:pt x="1608398" y="434386"/>
                  </a:lnTo>
                  <a:lnTo>
                    <a:pt x="1608398" y="455964"/>
                  </a:lnTo>
                  <a:close/>
                </a:path>
                <a:path w="5038725" h="1857375">
                  <a:moveTo>
                    <a:pt x="1629970" y="461359"/>
                  </a:moveTo>
                  <a:lnTo>
                    <a:pt x="1581435" y="461359"/>
                  </a:lnTo>
                  <a:lnTo>
                    <a:pt x="1581435" y="455964"/>
                  </a:lnTo>
                  <a:lnTo>
                    <a:pt x="1629970" y="455964"/>
                  </a:lnTo>
                  <a:lnTo>
                    <a:pt x="1629970" y="461359"/>
                  </a:lnTo>
                  <a:close/>
                </a:path>
                <a:path w="5038725" h="1857375">
                  <a:moveTo>
                    <a:pt x="1608398" y="482938"/>
                  </a:moveTo>
                  <a:lnTo>
                    <a:pt x="1603006" y="482938"/>
                  </a:lnTo>
                  <a:lnTo>
                    <a:pt x="1603006" y="461359"/>
                  </a:lnTo>
                  <a:lnTo>
                    <a:pt x="1608398" y="461359"/>
                  </a:lnTo>
                  <a:lnTo>
                    <a:pt x="1608398" y="482938"/>
                  </a:lnTo>
                  <a:close/>
                </a:path>
                <a:path w="5038725" h="1857375">
                  <a:moveTo>
                    <a:pt x="1379205" y="455964"/>
                  </a:moveTo>
                  <a:lnTo>
                    <a:pt x="1373812" y="455964"/>
                  </a:lnTo>
                  <a:lnTo>
                    <a:pt x="1373812" y="434386"/>
                  </a:lnTo>
                  <a:lnTo>
                    <a:pt x="1379205" y="434386"/>
                  </a:lnTo>
                  <a:lnTo>
                    <a:pt x="1379205" y="455964"/>
                  </a:lnTo>
                  <a:close/>
                </a:path>
                <a:path w="5038725" h="1857375">
                  <a:moveTo>
                    <a:pt x="1400776" y="461359"/>
                  </a:moveTo>
                  <a:lnTo>
                    <a:pt x="1352241" y="461359"/>
                  </a:lnTo>
                  <a:lnTo>
                    <a:pt x="1352241" y="455964"/>
                  </a:lnTo>
                  <a:lnTo>
                    <a:pt x="1400776" y="455964"/>
                  </a:lnTo>
                  <a:lnTo>
                    <a:pt x="1400776" y="461359"/>
                  </a:lnTo>
                  <a:close/>
                </a:path>
                <a:path w="5038725" h="1857375">
                  <a:moveTo>
                    <a:pt x="1379205" y="482938"/>
                  </a:moveTo>
                  <a:lnTo>
                    <a:pt x="1373812" y="482938"/>
                  </a:lnTo>
                  <a:lnTo>
                    <a:pt x="1373812" y="461359"/>
                  </a:lnTo>
                  <a:lnTo>
                    <a:pt x="1379205" y="461359"/>
                  </a:lnTo>
                  <a:lnTo>
                    <a:pt x="1379205" y="482938"/>
                  </a:lnTo>
                  <a:close/>
                </a:path>
                <a:path w="5038725" h="1857375">
                  <a:moveTo>
                    <a:pt x="1150011" y="455964"/>
                  </a:moveTo>
                  <a:lnTo>
                    <a:pt x="1144619" y="455964"/>
                  </a:lnTo>
                  <a:lnTo>
                    <a:pt x="1144619" y="434386"/>
                  </a:lnTo>
                  <a:lnTo>
                    <a:pt x="1150011" y="434386"/>
                  </a:lnTo>
                  <a:lnTo>
                    <a:pt x="1150011" y="455964"/>
                  </a:lnTo>
                  <a:close/>
                </a:path>
                <a:path w="5038725" h="1857375">
                  <a:moveTo>
                    <a:pt x="1171583" y="461359"/>
                  </a:moveTo>
                  <a:lnTo>
                    <a:pt x="1123048" y="461359"/>
                  </a:lnTo>
                  <a:lnTo>
                    <a:pt x="1123048" y="455964"/>
                  </a:lnTo>
                  <a:lnTo>
                    <a:pt x="1171583" y="455964"/>
                  </a:lnTo>
                  <a:lnTo>
                    <a:pt x="1171583" y="461359"/>
                  </a:lnTo>
                  <a:close/>
                </a:path>
                <a:path w="5038725" h="1857375">
                  <a:moveTo>
                    <a:pt x="1150011" y="482938"/>
                  </a:moveTo>
                  <a:lnTo>
                    <a:pt x="1144619" y="482938"/>
                  </a:lnTo>
                  <a:lnTo>
                    <a:pt x="1144619" y="461359"/>
                  </a:lnTo>
                  <a:lnTo>
                    <a:pt x="1150011" y="461359"/>
                  </a:lnTo>
                  <a:lnTo>
                    <a:pt x="1150011" y="482938"/>
                  </a:lnTo>
                  <a:close/>
                </a:path>
                <a:path w="5038725" h="1857375">
                  <a:moveTo>
                    <a:pt x="1950841" y="570601"/>
                  </a:moveTo>
                  <a:lnTo>
                    <a:pt x="1945448" y="570601"/>
                  </a:lnTo>
                  <a:lnTo>
                    <a:pt x="1945448" y="549023"/>
                  </a:lnTo>
                  <a:lnTo>
                    <a:pt x="1950841" y="549023"/>
                  </a:lnTo>
                  <a:lnTo>
                    <a:pt x="1950841" y="570601"/>
                  </a:lnTo>
                  <a:close/>
                </a:path>
                <a:path w="5038725" h="1857375">
                  <a:moveTo>
                    <a:pt x="1972412" y="575996"/>
                  </a:moveTo>
                  <a:lnTo>
                    <a:pt x="1923877" y="575996"/>
                  </a:lnTo>
                  <a:lnTo>
                    <a:pt x="1923877" y="570601"/>
                  </a:lnTo>
                  <a:lnTo>
                    <a:pt x="1972412" y="570601"/>
                  </a:lnTo>
                  <a:lnTo>
                    <a:pt x="1972412" y="575996"/>
                  </a:lnTo>
                  <a:close/>
                </a:path>
                <a:path w="5038725" h="1857375">
                  <a:moveTo>
                    <a:pt x="1950841" y="597575"/>
                  </a:moveTo>
                  <a:lnTo>
                    <a:pt x="1945448" y="597575"/>
                  </a:lnTo>
                  <a:lnTo>
                    <a:pt x="1945448" y="575996"/>
                  </a:lnTo>
                  <a:lnTo>
                    <a:pt x="1950841" y="575996"/>
                  </a:lnTo>
                  <a:lnTo>
                    <a:pt x="1950841" y="597575"/>
                  </a:lnTo>
                  <a:close/>
                </a:path>
                <a:path w="5038725" h="1857375">
                  <a:moveTo>
                    <a:pt x="1722995" y="570601"/>
                  </a:moveTo>
                  <a:lnTo>
                    <a:pt x="1717603" y="570601"/>
                  </a:lnTo>
                  <a:lnTo>
                    <a:pt x="1717603" y="549023"/>
                  </a:lnTo>
                  <a:lnTo>
                    <a:pt x="1722995" y="549023"/>
                  </a:lnTo>
                  <a:lnTo>
                    <a:pt x="1722995" y="570601"/>
                  </a:lnTo>
                  <a:close/>
                </a:path>
                <a:path w="5038725" h="1857375">
                  <a:moveTo>
                    <a:pt x="1744566" y="575996"/>
                  </a:moveTo>
                  <a:lnTo>
                    <a:pt x="1696031" y="575996"/>
                  </a:lnTo>
                  <a:lnTo>
                    <a:pt x="1696031" y="570601"/>
                  </a:lnTo>
                  <a:lnTo>
                    <a:pt x="1744566" y="570601"/>
                  </a:lnTo>
                  <a:lnTo>
                    <a:pt x="1744566" y="575996"/>
                  </a:lnTo>
                  <a:close/>
                </a:path>
                <a:path w="5038725" h="1857375">
                  <a:moveTo>
                    <a:pt x="1722995" y="597575"/>
                  </a:moveTo>
                  <a:lnTo>
                    <a:pt x="1717603" y="597575"/>
                  </a:lnTo>
                  <a:lnTo>
                    <a:pt x="1717603" y="575996"/>
                  </a:lnTo>
                  <a:lnTo>
                    <a:pt x="1722995" y="575996"/>
                  </a:lnTo>
                  <a:lnTo>
                    <a:pt x="1722995" y="597575"/>
                  </a:lnTo>
                  <a:close/>
                </a:path>
                <a:path w="5038725" h="1857375">
                  <a:moveTo>
                    <a:pt x="1493802" y="570601"/>
                  </a:moveTo>
                  <a:lnTo>
                    <a:pt x="1488409" y="570601"/>
                  </a:lnTo>
                  <a:lnTo>
                    <a:pt x="1488409" y="549023"/>
                  </a:lnTo>
                  <a:lnTo>
                    <a:pt x="1493802" y="549023"/>
                  </a:lnTo>
                  <a:lnTo>
                    <a:pt x="1493802" y="570601"/>
                  </a:lnTo>
                  <a:close/>
                </a:path>
                <a:path w="5038725" h="1857375">
                  <a:moveTo>
                    <a:pt x="1515373" y="575996"/>
                  </a:moveTo>
                  <a:lnTo>
                    <a:pt x="1466838" y="575996"/>
                  </a:lnTo>
                  <a:lnTo>
                    <a:pt x="1466838" y="570601"/>
                  </a:lnTo>
                  <a:lnTo>
                    <a:pt x="1515373" y="570601"/>
                  </a:lnTo>
                  <a:lnTo>
                    <a:pt x="1515373" y="575996"/>
                  </a:lnTo>
                  <a:close/>
                </a:path>
                <a:path w="5038725" h="1857375">
                  <a:moveTo>
                    <a:pt x="1493802" y="597575"/>
                  </a:moveTo>
                  <a:lnTo>
                    <a:pt x="1488409" y="597575"/>
                  </a:lnTo>
                  <a:lnTo>
                    <a:pt x="1488409" y="575996"/>
                  </a:lnTo>
                  <a:lnTo>
                    <a:pt x="1493802" y="575996"/>
                  </a:lnTo>
                  <a:lnTo>
                    <a:pt x="1493802" y="597575"/>
                  </a:lnTo>
                  <a:close/>
                </a:path>
                <a:path w="5038725" h="1857375">
                  <a:moveTo>
                    <a:pt x="1264608" y="570601"/>
                  </a:moveTo>
                  <a:lnTo>
                    <a:pt x="1259215" y="570601"/>
                  </a:lnTo>
                  <a:lnTo>
                    <a:pt x="1259215" y="549023"/>
                  </a:lnTo>
                  <a:lnTo>
                    <a:pt x="1264608" y="549023"/>
                  </a:lnTo>
                  <a:lnTo>
                    <a:pt x="1264608" y="570601"/>
                  </a:lnTo>
                  <a:close/>
                </a:path>
                <a:path w="5038725" h="1857375">
                  <a:moveTo>
                    <a:pt x="1286179" y="575996"/>
                  </a:moveTo>
                  <a:lnTo>
                    <a:pt x="1237644" y="575996"/>
                  </a:lnTo>
                  <a:lnTo>
                    <a:pt x="1237644" y="570601"/>
                  </a:lnTo>
                  <a:lnTo>
                    <a:pt x="1286179" y="570601"/>
                  </a:lnTo>
                  <a:lnTo>
                    <a:pt x="1286179" y="575996"/>
                  </a:lnTo>
                  <a:close/>
                </a:path>
                <a:path w="5038725" h="1857375">
                  <a:moveTo>
                    <a:pt x="1264608" y="597575"/>
                  </a:moveTo>
                  <a:lnTo>
                    <a:pt x="1259215" y="597575"/>
                  </a:lnTo>
                  <a:lnTo>
                    <a:pt x="1259215" y="575996"/>
                  </a:lnTo>
                  <a:lnTo>
                    <a:pt x="1264608" y="575996"/>
                  </a:lnTo>
                  <a:lnTo>
                    <a:pt x="1264608" y="597575"/>
                  </a:lnTo>
                  <a:close/>
                </a:path>
                <a:path w="5038725" h="1857375">
                  <a:moveTo>
                    <a:pt x="1837592" y="685239"/>
                  </a:moveTo>
                  <a:lnTo>
                    <a:pt x="1832199" y="685239"/>
                  </a:lnTo>
                  <a:lnTo>
                    <a:pt x="1832199" y="663660"/>
                  </a:lnTo>
                  <a:lnTo>
                    <a:pt x="1837592" y="663660"/>
                  </a:lnTo>
                  <a:lnTo>
                    <a:pt x="1837592" y="685239"/>
                  </a:lnTo>
                  <a:close/>
                </a:path>
                <a:path w="5038725" h="1857375">
                  <a:moveTo>
                    <a:pt x="1859163" y="690633"/>
                  </a:moveTo>
                  <a:lnTo>
                    <a:pt x="1810628" y="690633"/>
                  </a:lnTo>
                  <a:lnTo>
                    <a:pt x="1810628" y="685239"/>
                  </a:lnTo>
                  <a:lnTo>
                    <a:pt x="1859163" y="685239"/>
                  </a:lnTo>
                  <a:lnTo>
                    <a:pt x="1859163" y="690633"/>
                  </a:lnTo>
                  <a:close/>
                </a:path>
                <a:path w="5038725" h="1857375">
                  <a:moveTo>
                    <a:pt x="1837592" y="712212"/>
                  </a:moveTo>
                  <a:lnTo>
                    <a:pt x="1832199" y="712212"/>
                  </a:lnTo>
                  <a:lnTo>
                    <a:pt x="1832199" y="690633"/>
                  </a:lnTo>
                  <a:lnTo>
                    <a:pt x="1837592" y="690633"/>
                  </a:lnTo>
                  <a:lnTo>
                    <a:pt x="1837592" y="712212"/>
                  </a:lnTo>
                  <a:close/>
                </a:path>
                <a:path w="5038725" h="1857375">
                  <a:moveTo>
                    <a:pt x="1608398" y="685239"/>
                  </a:moveTo>
                  <a:lnTo>
                    <a:pt x="1603006" y="685239"/>
                  </a:lnTo>
                  <a:lnTo>
                    <a:pt x="1603006" y="663660"/>
                  </a:lnTo>
                  <a:lnTo>
                    <a:pt x="1608398" y="663660"/>
                  </a:lnTo>
                  <a:lnTo>
                    <a:pt x="1608398" y="685239"/>
                  </a:lnTo>
                  <a:close/>
                </a:path>
                <a:path w="5038725" h="1857375">
                  <a:moveTo>
                    <a:pt x="1629970" y="690633"/>
                  </a:moveTo>
                  <a:lnTo>
                    <a:pt x="1581435" y="690633"/>
                  </a:lnTo>
                  <a:lnTo>
                    <a:pt x="1581435" y="685239"/>
                  </a:lnTo>
                  <a:lnTo>
                    <a:pt x="1629970" y="685239"/>
                  </a:lnTo>
                  <a:lnTo>
                    <a:pt x="1629970" y="690633"/>
                  </a:lnTo>
                  <a:close/>
                </a:path>
                <a:path w="5038725" h="1857375">
                  <a:moveTo>
                    <a:pt x="1608398" y="712212"/>
                  </a:moveTo>
                  <a:lnTo>
                    <a:pt x="1603006" y="712212"/>
                  </a:lnTo>
                  <a:lnTo>
                    <a:pt x="1603006" y="690633"/>
                  </a:lnTo>
                  <a:lnTo>
                    <a:pt x="1608398" y="690633"/>
                  </a:lnTo>
                  <a:lnTo>
                    <a:pt x="1608398" y="712212"/>
                  </a:lnTo>
                  <a:close/>
                </a:path>
                <a:path w="5038725" h="1857375">
                  <a:moveTo>
                    <a:pt x="1379205" y="685239"/>
                  </a:moveTo>
                  <a:lnTo>
                    <a:pt x="1373812" y="685239"/>
                  </a:lnTo>
                  <a:lnTo>
                    <a:pt x="1373812" y="663660"/>
                  </a:lnTo>
                  <a:lnTo>
                    <a:pt x="1379205" y="663660"/>
                  </a:lnTo>
                  <a:lnTo>
                    <a:pt x="1379205" y="685239"/>
                  </a:lnTo>
                  <a:close/>
                </a:path>
                <a:path w="5038725" h="1857375">
                  <a:moveTo>
                    <a:pt x="1400776" y="690633"/>
                  </a:moveTo>
                  <a:lnTo>
                    <a:pt x="1352241" y="690633"/>
                  </a:lnTo>
                  <a:lnTo>
                    <a:pt x="1352241" y="685239"/>
                  </a:lnTo>
                  <a:lnTo>
                    <a:pt x="1400776" y="685239"/>
                  </a:lnTo>
                  <a:lnTo>
                    <a:pt x="1400776" y="690633"/>
                  </a:lnTo>
                  <a:close/>
                </a:path>
                <a:path w="5038725" h="1857375">
                  <a:moveTo>
                    <a:pt x="1379205" y="712212"/>
                  </a:moveTo>
                  <a:lnTo>
                    <a:pt x="1373812" y="712212"/>
                  </a:lnTo>
                  <a:lnTo>
                    <a:pt x="1373812" y="690633"/>
                  </a:lnTo>
                  <a:lnTo>
                    <a:pt x="1379205" y="690633"/>
                  </a:lnTo>
                  <a:lnTo>
                    <a:pt x="1379205" y="712212"/>
                  </a:lnTo>
                  <a:close/>
                </a:path>
                <a:path w="5038725" h="1857375">
                  <a:moveTo>
                    <a:pt x="1150011" y="685239"/>
                  </a:moveTo>
                  <a:lnTo>
                    <a:pt x="1144619" y="685239"/>
                  </a:lnTo>
                  <a:lnTo>
                    <a:pt x="1144619" y="663660"/>
                  </a:lnTo>
                  <a:lnTo>
                    <a:pt x="1150011" y="663660"/>
                  </a:lnTo>
                  <a:lnTo>
                    <a:pt x="1150011" y="685239"/>
                  </a:lnTo>
                  <a:close/>
                </a:path>
                <a:path w="5038725" h="1857375">
                  <a:moveTo>
                    <a:pt x="1171583" y="690633"/>
                  </a:moveTo>
                  <a:lnTo>
                    <a:pt x="1123048" y="690633"/>
                  </a:lnTo>
                  <a:lnTo>
                    <a:pt x="1123048" y="685239"/>
                  </a:lnTo>
                  <a:lnTo>
                    <a:pt x="1171583" y="685239"/>
                  </a:lnTo>
                  <a:lnTo>
                    <a:pt x="1171583" y="690633"/>
                  </a:lnTo>
                  <a:close/>
                </a:path>
                <a:path w="5038725" h="1857375">
                  <a:moveTo>
                    <a:pt x="1150011" y="712212"/>
                  </a:moveTo>
                  <a:lnTo>
                    <a:pt x="1144619" y="712212"/>
                  </a:lnTo>
                  <a:lnTo>
                    <a:pt x="1144619" y="690633"/>
                  </a:lnTo>
                  <a:lnTo>
                    <a:pt x="1150011" y="690633"/>
                  </a:lnTo>
                  <a:lnTo>
                    <a:pt x="1150011" y="712212"/>
                  </a:lnTo>
                  <a:close/>
                </a:path>
                <a:path w="5038725" h="1857375">
                  <a:moveTo>
                    <a:pt x="1950841" y="799876"/>
                  </a:moveTo>
                  <a:lnTo>
                    <a:pt x="1945448" y="799876"/>
                  </a:lnTo>
                  <a:lnTo>
                    <a:pt x="1945448" y="778297"/>
                  </a:lnTo>
                  <a:lnTo>
                    <a:pt x="1950841" y="778297"/>
                  </a:lnTo>
                  <a:lnTo>
                    <a:pt x="1950841" y="799876"/>
                  </a:lnTo>
                  <a:close/>
                </a:path>
                <a:path w="5038725" h="1857375">
                  <a:moveTo>
                    <a:pt x="1972412" y="805270"/>
                  </a:moveTo>
                  <a:lnTo>
                    <a:pt x="1923877" y="805270"/>
                  </a:lnTo>
                  <a:lnTo>
                    <a:pt x="1923877" y="799876"/>
                  </a:lnTo>
                  <a:lnTo>
                    <a:pt x="1972412" y="799876"/>
                  </a:lnTo>
                  <a:lnTo>
                    <a:pt x="1972412" y="805270"/>
                  </a:lnTo>
                  <a:close/>
                </a:path>
                <a:path w="5038725" h="1857375">
                  <a:moveTo>
                    <a:pt x="1950841" y="826849"/>
                  </a:moveTo>
                  <a:lnTo>
                    <a:pt x="1945448" y="826849"/>
                  </a:lnTo>
                  <a:lnTo>
                    <a:pt x="1945448" y="805270"/>
                  </a:lnTo>
                  <a:lnTo>
                    <a:pt x="1950841" y="805270"/>
                  </a:lnTo>
                  <a:lnTo>
                    <a:pt x="1950841" y="826849"/>
                  </a:lnTo>
                  <a:close/>
                </a:path>
                <a:path w="5038725" h="1857375">
                  <a:moveTo>
                    <a:pt x="1722995" y="799876"/>
                  </a:moveTo>
                  <a:lnTo>
                    <a:pt x="1717603" y="799876"/>
                  </a:lnTo>
                  <a:lnTo>
                    <a:pt x="1717603" y="778297"/>
                  </a:lnTo>
                  <a:lnTo>
                    <a:pt x="1722995" y="778297"/>
                  </a:lnTo>
                  <a:lnTo>
                    <a:pt x="1722995" y="799876"/>
                  </a:lnTo>
                  <a:close/>
                </a:path>
                <a:path w="5038725" h="1857375">
                  <a:moveTo>
                    <a:pt x="1744566" y="805270"/>
                  </a:moveTo>
                  <a:lnTo>
                    <a:pt x="1696031" y="805270"/>
                  </a:lnTo>
                  <a:lnTo>
                    <a:pt x="1696031" y="799876"/>
                  </a:lnTo>
                  <a:lnTo>
                    <a:pt x="1744566" y="799876"/>
                  </a:lnTo>
                  <a:lnTo>
                    <a:pt x="1744566" y="805270"/>
                  </a:lnTo>
                  <a:close/>
                </a:path>
                <a:path w="5038725" h="1857375">
                  <a:moveTo>
                    <a:pt x="1722995" y="826849"/>
                  </a:moveTo>
                  <a:lnTo>
                    <a:pt x="1717603" y="826849"/>
                  </a:lnTo>
                  <a:lnTo>
                    <a:pt x="1717603" y="805270"/>
                  </a:lnTo>
                  <a:lnTo>
                    <a:pt x="1722995" y="805270"/>
                  </a:lnTo>
                  <a:lnTo>
                    <a:pt x="1722995" y="826849"/>
                  </a:lnTo>
                  <a:close/>
                </a:path>
                <a:path w="5038725" h="1857375">
                  <a:moveTo>
                    <a:pt x="1493802" y="799876"/>
                  </a:moveTo>
                  <a:lnTo>
                    <a:pt x="1488409" y="799876"/>
                  </a:lnTo>
                  <a:lnTo>
                    <a:pt x="1488409" y="778297"/>
                  </a:lnTo>
                  <a:lnTo>
                    <a:pt x="1493802" y="778297"/>
                  </a:lnTo>
                  <a:lnTo>
                    <a:pt x="1493802" y="799876"/>
                  </a:lnTo>
                  <a:close/>
                </a:path>
                <a:path w="5038725" h="1857375">
                  <a:moveTo>
                    <a:pt x="1515373" y="805270"/>
                  </a:moveTo>
                  <a:lnTo>
                    <a:pt x="1466838" y="805270"/>
                  </a:lnTo>
                  <a:lnTo>
                    <a:pt x="1466838" y="799876"/>
                  </a:lnTo>
                  <a:lnTo>
                    <a:pt x="1515373" y="799876"/>
                  </a:lnTo>
                  <a:lnTo>
                    <a:pt x="1515373" y="805270"/>
                  </a:lnTo>
                  <a:close/>
                </a:path>
                <a:path w="5038725" h="1857375">
                  <a:moveTo>
                    <a:pt x="1493802" y="826849"/>
                  </a:moveTo>
                  <a:lnTo>
                    <a:pt x="1488409" y="826849"/>
                  </a:lnTo>
                  <a:lnTo>
                    <a:pt x="1488409" y="805270"/>
                  </a:lnTo>
                  <a:lnTo>
                    <a:pt x="1493802" y="805270"/>
                  </a:lnTo>
                  <a:lnTo>
                    <a:pt x="1493802" y="826849"/>
                  </a:lnTo>
                  <a:close/>
                </a:path>
                <a:path w="5038725" h="1857375">
                  <a:moveTo>
                    <a:pt x="1264608" y="799876"/>
                  </a:moveTo>
                  <a:lnTo>
                    <a:pt x="1259215" y="799876"/>
                  </a:lnTo>
                  <a:lnTo>
                    <a:pt x="1259215" y="778297"/>
                  </a:lnTo>
                  <a:lnTo>
                    <a:pt x="1264608" y="778297"/>
                  </a:lnTo>
                  <a:lnTo>
                    <a:pt x="1264608" y="799876"/>
                  </a:lnTo>
                  <a:close/>
                </a:path>
                <a:path w="5038725" h="1857375">
                  <a:moveTo>
                    <a:pt x="1286179" y="805270"/>
                  </a:moveTo>
                  <a:lnTo>
                    <a:pt x="1237644" y="805270"/>
                  </a:lnTo>
                  <a:lnTo>
                    <a:pt x="1237644" y="799876"/>
                  </a:lnTo>
                  <a:lnTo>
                    <a:pt x="1286179" y="799876"/>
                  </a:lnTo>
                  <a:lnTo>
                    <a:pt x="1286179" y="805270"/>
                  </a:lnTo>
                  <a:close/>
                </a:path>
                <a:path w="5038725" h="1857375">
                  <a:moveTo>
                    <a:pt x="1264608" y="826849"/>
                  </a:moveTo>
                  <a:lnTo>
                    <a:pt x="1259215" y="826849"/>
                  </a:lnTo>
                  <a:lnTo>
                    <a:pt x="1259215" y="805270"/>
                  </a:lnTo>
                  <a:lnTo>
                    <a:pt x="1264608" y="805270"/>
                  </a:lnTo>
                  <a:lnTo>
                    <a:pt x="1264608" y="826849"/>
                  </a:lnTo>
                  <a:close/>
                </a:path>
                <a:path w="5038725" h="1857375">
                  <a:moveTo>
                    <a:pt x="1837592" y="914513"/>
                  </a:moveTo>
                  <a:lnTo>
                    <a:pt x="1832199" y="914513"/>
                  </a:lnTo>
                  <a:lnTo>
                    <a:pt x="1832199" y="892934"/>
                  </a:lnTo>
                  <a:lnTo>
                    <a:pt x="1837592" y="892934"/>
                  </a:lnTo>
                  <a:lnTo>
                    <a:pt x="1837592" y="914513"/>
                  </a:lnTo>
                  <a:close/>
                </a:path>
                <a:path w="5038725" h="1857375">
                  <a:moveTo>
                    <a:pt x="1859163" y="919908"/>
                  </a:moveTo>
                  <a:lnTo>
                    <a:pt x="1810628" y="919908"/>
                  </a:lnTo>
                  <a:lnTo>
                    <a:pt x="1810628" y="914513"/>
                  </a:lnTo>
                  <a:lnTo>
                    <a:pt x="1859163" y="914513"/>
                  </a:lnTo>
                  <a:lnTo>
                    <a:pt x="1859163" y="919908"/>
                  </a:lnTo>
                  <a:close/>
                </a:path>
                <a:path w="5038725" h="1857375">
                  <a:moveTo>
                    <a:pt x="1837592" y="941486"/>
                  </a:moveTo>
                  <a:lnTo>
                    <a:pt x="1832199" y="941486"/>
                  </a:lnTo>
                  <a:lnTo>
                    <a:pt x="1832199" y="919908"/>
                  </a:lnTo>
                  <a:lnTo>
                    <a:pt x="1837592" y="919908"/>
                  </a:lnTo>
                  <a:lnTo>
                    <a:pt x="1837592" y="941486"/>
                  </a:lnTo>
                  <a:close/>
                </a:path>
                <a:path w="5038725" h="1857375">
                  <a:moveTo>
                    <a:pt x="1608398" y="914513"/>
                  </a:moveTo>
                  <a:lnTo>
                    <a:pt x="1603006" y="914513"/>
                  </a:lnTo>
                  <a:lnTo>
                    <a:pt x="1603006" y="892934"/>
                  </a:lnTo>
                  <a:lnTo>
                    <a:pt x="1608398" y="892934"/>
                  </a:lnTo>
                  <a:lnTo>
                    <a:pt x="1608398" y="914513"/>
                  </a:lnTo>
                  <a:close/>
                </a:path>
                <a:path w="5038725" h="1857375">
                  <a:moveTo>
                    <a:pt x="1629970" y="919908"/>
                  </a:moveTo>
                  <a:lnTo>
                    <a:pt x="1581435" y="919908"/>
                  </a:lnTo>
                  <a:lnTo>
                    <a:pt x="1581435" y="914513"/>
                  </a:lnTo>
                  <a:lnTo>
                    <a:pt x="1629970" y="914513"/>
                  </a:lnTo>
                  <a:lnTo>
                    <a:pt x="1629970" y="919908"/>
                  </a:lnTo>
                  <a:close/>
                </a:path>
                <a:path w="5038725" h="1857375">
                  <a:moveTo>
                    <a:pt x="1608398" y="941486"/>
                  </a:moveTo>
                  <a:lnTo>
                    <a:pt x="1603006" y="941486"/>
                  </a:lnTo>
                  <a:lnTo>
                    <a:pt x="1603006" y="919908"/>
                  </a:lnTo>
                  <a:lnTo>
                    <a:pt x="1608398" y="919908"/>
                  </a:lnTo>
                  <a:lnTo>
                    <a:pt x="1608398" y="941486"/>
                  </a:lnTo>
                  <a:close/>
                </a:path>
                <a:path w="5038725" h="1857375">
                  <a:moveTo>
                    <a:pt x="1379205" y="914513"/>
                  </a:moveTo>
                  <a:lnTo>
                    <a:pt x="1373812" y="914513"/>
                  </a:lnTo>
                  <a:lnTo>
                    <a:pt x="1373812" y="892934"/>
                  </a:lnTo>
                  <a:lnTo>
                    <a:pt x="1379205" y="892934"/>
                  </a:lnTo>
                  <a:lnTo>
                    <a:pt x="1379205" y="914513"/>
                  </a:lnTo>
                  <a:close/>
                </a:path>
                <a:path w="5038725" h="1857375">
                  <a:moveTo>
                    <a:pt x="1400776" y="919908"/>
                  </a:moveTo>
                  <a:lnTo>
                    <a:pt x="1352241" y="919908"/>
                  </a:lnTo>
                  <a:lnTo>
                    <a:pt x="1352241" y="914513"/>
                  </a:lnTo>
                  <a:lnTo>
                    <a:pt x="1400776" y="914513"/>
                  </a:lnTo>
                  <a:lnTo>
                    <a:pt x="1400776" y="919908"/>
                  </a:lnTo>
                  <a:close/>
                </a:path>
                <a:path w="5038725" h="1857375">
                  <a:moveTo>
                    <a:pt x="1379205" y="941486"/>
                  </a:moveTo>
                  <a:lnTo>
                    <a:pt x="1373812" y="941486"/>
                  </a:lnTo>
                  <a:lnTo>
                    <a:pt x="1373812" y="919908"/>
                  </a:lnTo>
                  <a:lnTo>
                    <a:pt x="1379205" y="919908"/>
                  </a:lnTo>
                  <a:lnTo>
                    <a:pt x="1379205" y="941486"/>
                  </a:lnTo>
                  <a:close/>
                </a:path>
                <a:path w="5038725" h="1857375">
                  <a:moveTo>
                    <a:pt x="1150011" y="914513"/>
                  </a:moveTo>
                  <a:lnTo>
                    <a:pt x="1144619" y="914513"/>
                  </a:lnTo>
                  <a:lnTo>
                    <a:pt x="1144619" y="892934"/>
                  </a:lnTo>
                  <a:lnTo>
                    <a:pt x="1150011" y="892934"/>
                  </a:lnTo>
                  <a:lnTo>
                    <a:pt x="1150011" y="914513"/>
                  </a:lnTo>
                  <a:close/>
                </a:path>
                <a:path w="5038725" h="1857375">
                  <a:moveTo>
                    <a:pt x="1171583" y="919908"/>
                  </a:moveTo>
                  <a:lnTo>
                    <a:pt x="1123048" y="919908"/>
                  </a:lnTo>
                  <a:lnTo>
                    <a:pt x="1123048" y="914513"/>
                  </a:lnTo>
                  <a:lnTo>
                    <a:pt x="1171583" y="914513"/>
                  </a:lnTo>
                  <a:lnTo>
                    <a:pt x="1171583" y="919908"/>
                  </a:lnTo>
                  <a:close/>
                </a:path>
                <a:path w="5038725" h="1857375">
                  <a:moveTo>
                    <a:pt x="1150011" y="941486"/>
                  </a:moveTo>
                  <a:lnTo>
                    <a:pt x="1144619" y="941486"/>
                  </a:lnTo>
                  <a:lnTo>
                    <a:pt x="1144619" y="919908"/>
                  </a:lnTo>
                  <a:lnTo>
                    <a:pt x="1150011" y="919908"/>
                  </a:lnTo>
                  <a:lnTo>
                    <a:pt x="1150011" y="941486"/>
                  </a:lnTo>
                  <a:close/>
                </a:path>
                <a:path w="5038725" h="1857375">
                  <a:moveTo>
                    <a:pt x="1950841" y="1027802"/>
                  </a:moveTo>
                  <a:lnTo>
                    <a:pt x="1945448" y="1027802"/>
                  </a:lnTo>
                  <a:lnTo>
                    <a:pt x="1945448" y="1006223"/>
                  </a:lnTo>
                  <a:lnTo>
                    <a:pt x="1950841" y="1006223"/>
                  </a:lnTo>
                  <a:lnTo>
                    <a:pt x="1950841" y="1027802"/>
                  </a:lnTo>
                  <a:close/>
                </a:path>
                <a:path w="5038725" h="1857375">
                  <a:moveTo>
                    <a:pt x="1972412" y="1033196"/>
                  </a:moveTo>
                  <a:lnTo>
                    <a:pt x="1923877" y="1033196"/>
                  </a:lnTo>
                  <a:lnTo>
                    <a:pt x="1923877" y="1027802"/>
                  </a:lnTo>
                  <a:lnTo>
                    <a:pt x="1972412" y="1027802"/>
                  </a:lnTo>
                  <a:lnTo>
                    <a:pt x="1972412" y="1033196"/>
                  </a:lnTo>
                  <a:close/>
                </a:path>
                <a:path w="5038725" h="1857375">
                  <a:moveTo>
                    <a:pt x="1950841" y="1054775"/>
                  </a:moveTo>
                  <a:lnTo>
                    <a:pt x="1945448" y="1054775"/>
                  </a:lnTo>
                  <a:lnTo>
                    <a:pt x="1945448" y="1033196"/>
                  </a:lnTo>
                  <a:lnTo>
                    <a:pt x="1950841" y="1033196"/>
                  </a:lnTo>
                  <a:lnTo>
                    <a:pt x="1950841" y="1054775"/>
                  </a:lnTo>
                  <a:close/>
                </a:path>
                <a:path w="5038725" h="1857375">
                  <a:moveTo>
                    <a:pt x="1722995" y="1027802"/>
                  </a:moveTo>
                  <a:lnTo>
                    <a:pt x="1717603" y="1027802"/>
                  </a:lnTo>
                  <a:lnTo>
                    <a:pt x="1717603" y="1006223"/>
                  </a:lnTo>
                  <a:lnTo>
                    <a:pt x="1722995" y="1006223"/>
                  </a:lnTo>
                  <a:lnTo>
                    <a:pt x="1722995" y="1027802"/>
                  </a:lnTo>
                  <a:close/>
                </a:path>
                <a:path w="5038725" h="1857375">
                  <a:moveTo>
                    <a:pt x="1744566" y="1033196"/>
                  </a:moveTo>
                  <a:lnTo>
                    <a:pt x="1696031" y="1033196"/>
                  </a:lnTo>
                  <a:lnTo>
                    <a:pt x="1696031" y="1027802"/>
                  </a:lnTo>
                  <a:lnTo>
                    <a:pt x="1744566" y="1027802"/>
                  </a:lnTo>
                  <a:lnTo>
                    <a:pt x="1744566" y="1033196"/>
                  </a:lnTo>
                  <a:close/>
                </a:path>
                <a:path w="5038725" h="1857375">
                  <a:moveTo>
                    <a:pt x="1722995" y="1054775"/>
                  </a:moveTo>
                  <a:lnTo>
                    <a:pt x="1717603" y="1054775"/>
                  </a:lnTo>
                  <a:lnTo>
                    <a:pt x="1717603" y="1033196"/>
                  </a:lnTo>
                  <a:lnTo>
                    <a:pt x="1722995" y="1033196"/>
                  </a:lnTo>
                  <a:lnTo>
                    <a:pt x="1722995" y="1054775"/>
                  </a:lnTo>
                  <a:close/>
                </a:path>
                <a:path w="5038725" h="1857375">
                  <a:moveTo>
                    <a:pt x="1493802" y="1027802"/>
                  </a:moveTo>
                  <a:lnTo>
                    <a:pt x="1488409" y="1027802"/>
                  </a:lnTo>
                  <a:lnTo>
                    <a:pt x="1488409" y="1006223"/>
                  </a:lnTo>
                  <a:lnTo>
                    <a:pt x="1493802" y="1006223"/>
                  </a:lnTo>
                  <a:lnTo>
                    <a:pt x="1493802" y="1027802"/>
                  </a:lnTo>
                  <a:close/>
                </a:path>
                <a:path w="5038725" h="1857375">
                  <a:moveTo>
                    <a:pt x="1515373" y="1033196"/>
                  </a:moveTo>
                  <a:lnTo>
                    <a:pt x="1466838" y="1033196"/>
                  </a:lnTo>
                  <a:lnTo>
                    <a:pt x="1466838" y="1027802"/>
                  </a:lnTo>
                  <a:lnTo>
                    <a:pt x="1515373" y="1027802"/>
                  </a:lnTo>
                  <a:lnTo>
                    <a:pt x="1515373" y="1033196"/>
                  </a:lnTo>
                  <a:close/>
                </a:path>
                <a:path w="5038725" h="1857375">
                  <a:moveTo>
                    <a:pt x="1493802" y="1054775"/>
                  </a:moveTo>
                  <a:lnTo>
                    <a:pt x="1488409" y="1054775"/>
                  </a:lnTo>
                  <a:lnTo>
                    <a:pt x="1488409" y="1033196"/>
                  </a:lnTo>
                  <a:lnTo>
                    <a:pt x="1493802" y="1033196"/>
                  </a:lnTo>
                  <a:lnTo>
                    <a:pt x="1493802" y="1054775"/>
                  </a:lnTo>
                  <a:close/>
                </a:path>
                <a:path w="5038725" h="1857375">
                  <a:moveTo>
                    <a:pt x="1264608" y="1027802"/>
                  </a:moveTo>
                  <a:lnTo>
                    <a:pt x="1259215" y="1027802"/>
                  </a:lnTo>
                  <a:lnTo>
                    <a:pt x="1259215" y="1006223"/>
                  </a:lnTo>
                  <a:lnTo>
                    <a:pt x="1264608" y="1006223"/>
                  </a:lnTo>
                  <a:lnTo>
                    <a:pt x="1264608" y="1027802"/>
                  </a:lnTo>
                  <a:close/>
                </a:path>
                <a:path w="5038725" h="1857375">
                  <a:moveTo>
                    <a:pt x="1286179" y="1033196"/>
                  </a:moveTo>
                  <a:lnTo>
                    <a:pt x="1237644" y="1033196"/>
                  </a:lnTo>
                  <a:lnTo>
                    <a:pt x="1237644" y="1027802"/>
                  </a:lnTo>
                  <a:lnTo>
                    <a:pt x="1286179" y="1027802"/>
                  </a:lnTo>
                  <a:lnTo>
                    <a:pt x="1286179" y="1033196"/>
                  </a:lnTo>
                  <a:close/>
                </a:path>
                <a:path w="5038725" h="1857375">
                  <a:moveTo>
                    <a:pt x="1264608" y="1054775"/>
                  </a:moveTo>
                  <a:lnTo>
                    <a:pt x="1259215" y="1054775"/>
                  </a:lnTo>
                  <a:lnTo>
                    <a:pt x="1259215" y="1033196"/>
                  </a:lnTo>
                  <a:lnTo>
                    <a:pt x="1264608" y="1033196"/>
                  </a:lnTo>
                  <a:lnTo>
                    <a:pt x="1264608" y="1054775"/>
                  </a:lnTo>
                  <a:close/>
                </a:path>
                <a:path w="5038725" h="1857375">
                  <a:moveTo>
                    <a:pt x="1837592" y="1142439"/>
                  </a:moveTo>
                  <a:lnTo>
                    <a:pt x="1832199" y="1142439"/>
                  </a:lnTo>
                  <a:lnTo>
                    <a:pt x="1832199" y="1120860"/>
                  </a:lnTo>
                  <a:lnTo>
                    <a:pt x="1837592" y="1120860"/>
                  </a:lnTo>
                  <a:lnTo>
                    <a:pt x="1837592" y="1142439"/>
                  </a:lnTo>
                  <a:close/>
                </a:path>
                <a:path w="5038725" h="1857375">
                  <a:moveTo>
                    <a:pt x="1859163" y="1147833"/>
                  </a:moveTo>
                  <a:lnTo>
                    <a:pt x="1810628" y="1147833"/>
                  </a:lnTo>
                  <a:lnTo>
                    <a:pt x="1810628" y="1142439"/>
                  </a:lnTo>
                  <a:lnTo>
                    <a:pt x="1859163" y="1142439"/>
                  </a:lnTo>
                  <a:lnTo>
                    <a:pt x="1859163" y="1147833"/>
                  </a:lnTo>
                  <a:close/>
                </a:path>
                <a:path w="5038725" h="1857375">
                  <a:moveTo>
                    <a:pt x="1837592" y="1169412"/>
                  </a:moveTo>
                  <a:lnTo>
                    <a:pt x="1832199" y="1169412"/>
                  </a:lnTo>
                  <a:lnTo>
                    <a:pt x="1832199" y="1147833"/>
                  </a:lnTo>
                  <a:lnTo>
                    <a:pt x="1837592" y="1147833"/>
                  </a:lnTo>
                  <a:lnTo>
                    <a:pt x="1837592" y="1169412"/>
                  </a:lnTo>
                  <a:close/>
                </a:path>
                <a:path w="5038725" h="1857375">
                  <a:moveTo>
                    <a:pt x="1608398" y="1142439"/>
                  </a:moveTo>
                  <a:lnTo>
                    <a:pt x="1603006" y="1142439"/>
                  </a:lnTo>
                  <a:lnTo>
                    <a:pt x="1603006" y="1120860"/>
                  </a:lnTo>
                  <a:lnTo>
                    <a:pt x="1608398" y="1120860"/>
                  </a:lnTo>
                  <a:lnTo>
                    <a:pt x="1608398" y="1142439"/>
                  </a:lnTo>
                  <a:close/>
                </a:path>
                <a:path w="5038725" h="1857375">
                  <a:moveTo>
                    <a:pt x="1629970" y="1147833"/>
                  </a:moveTo>
                  <a:lnTo>
                    <a:pt x="1581435" y="1147833"/>
                  </a:lnTo>
                  <a:lnTo>
                    <a:pt x="1581435" y="1142439"/>
                  </a:lnTo>
                  <a:lnTo>
                    <a:pt x="1629970" y="1142439"/>
                  </a:lnTo>
                  <a:lnTo>
                    <a:pt x="1629970" y="1147833"/>
                  </a:lnTo>
                  <a:close/>
                </a:path>
                <a:path w="5038725" h="1857375">
                  <a:moveTo>
                    <a:pt x="1608398" y="1169412"/>
                  </a:moveTo>
                  <a:lnTo>
                    <a:pt x="1603006" y="1169412"/>
                  </a:lnTo>
                  <a:lnTo>
                    <a:pt x="1603006" y="1147833"/>
                  </a:lnTo>
                  <a:lnTo>
                    <a:pt x="1608398" y="1147833"/>
                  </a:lnTo>
                  <a:lnTo>
                    <a:pt x="1608398" y="1169412"/>
                  </a:lnTo>
                  <a:close/>
                </a:path>
                <a:path w="5038725" h="1857375">
                  <a:moveTo>
                    <a:pt x="1379205" y="1142439"/>
                  </a:moveTo>
                  <a:lnTo>
                    <a:pt x="1373812" y="1142439"/>
                  </a:lnTo>
                  <a:lnTo>
                    <a:pt x="1373812" y="1120860"/>
                  </a:lnTo>
                  <a:lnTo>
                    <a:pt x="1379205" y="1120860"/>
                  </a:lnTo>
                  <a:lnTo>
                    <a:pt x="1379205" y="1142439"/>
                  </a:lnTo>
                  <a:close/>
                </a:path>
                <a:path w="5038725" h="1857375">
                  <a:moveTo>
                    <a:pt x="1400776" y="1147833"/>
                  </a:moveTo>
                  <a:lnTo>
                    <a:pt x="1352241" y="1147833"/>
                  </a:lnTo>
                  <a:lnTo>
                    <a:pt x="1352241" y="1142439"/>
                  </a:lnTo>
                  <a:lnTo>
                    <a:pt x="1400776" y="1142439"/>
                  </a:lnTo>
                  <a:lnTo>
                    <a:pt x="1400776" y="1147833"/>
                  </a:lnTo>
                  <a:close/>
                </a:path>
                <a:path w="5038725" h="1857375">
                  <a:moveTo>
                    <a:pt x="1379205" y="1169412"/>
                  </a:moveTo>
                  <a:lnTo>
                    <a:pt x="1373812" y="1169412"/>
                  </a:lnTo>
                  <a:lnTo>
                    <a:pt x="1373812" y="1147833"/>
                  </a:lnTo>
                  <a:lnTo>
                    <a:pt x="1379205" y="1147833"/>
                  </a:lnTo>
                  <a:lnTo>
                    <a:pt x="1379205" y="1169412"/>
                  </a:lnTo>
                  <a:close/>
                </a:path>
                <a:path w="5038725" h="1857375">
                  <a:moveTo>
                    <a:pt x="1150011" y="1142439"/>
                  </a:moveTo>
                  <a:lnTo>
                    <a:pt x="1144619" y="1142439"/>
                  </a:lnTo>
                  <a:lnTo>
                    <a:pt x="1144619" y="1120860"/>
                  </a:lnTo>
                  <a:lnTo>
                    <a:pt x="1150011" y="1120860"/>
                  </a:lnTo>
                  <a:lnTo>
                    <a:pt x="1150011" y="1142439"/>
                  </a:lnTo>
                  <a:close/>
                </a:path>
                <a:path w="5038725" h="1857375">
                  <a:moveTo>
                    <a:pt x="1171583" y="1147833"/>
                  </a:moveTo>
                  <a:lnTo>
                    <a:pt x="1123048" y="1147833"/>
                  </a:lnTo>
                  <a:lnTo>
                    <a:pt x="1123048" y="1142439"/>
                  </a:lnTo>
                  <a:lnTo>
                    <a:pt x="1171583" y="1142439"/>
                  </a:lnTo>
                  <a:lnTo>
                    <a:pt x="1171583" y="1147833"/>
                  </a:lnTo>
                  <a:close/>
                </a:path>
                <a:path w="5038725" h="1857375">
                  <a:moveTo>
                    <a:pt x="1150011" y="1169412"/>
                  </a:moveTo>
                  <a:lnTo>
                    <a:pt x="1144619" y="1169412"/>
                  </a:lnTo>
                  <a:lnTo>
                    <a:pt x="1144619" y="1147833"/>
                  </a:lnTo>
                  <a:lnTo>
                    <a:pt x="1150011" y="1147833"/>
                  </a:lnTo>
                  <a:lnTo>
                    <a:pt x="1150011" y="1169412"/>
                  </a:lnTo>
                  <a:close/>
                </a:path>
                <a:path w="5038725" h="1857375">
                  <a:moveTo>
                    <a:pt x="1950841" y="1257076"/>
                  </a:moveTo>
                  <a:lnTo>
                    <a:pt x="1945448" y="1257076"/>
                  </a:lnTo>
                  <a:lnTo>
                    <a:pt x="1945448" y="1235497"/>
                  </a:lnTo>
                  <a:lnTo>
                    <a:pt x="1950841" y="1235497"/>
                  </a:lnTo>
                  <a:lnTo>
                    <a:pt x="1950841" y="1257076"/>
                  </a:lnTo>
                  <a:close/>
                </a:path>
                <a:path w="5038725" h="1857375">
                  <a:moveTo>
                    <a:pt x="1972412" y="1262471"/>
                  </a:moveTo>
                  <a:lnTo>
                    <a:pt x="1923877" y="1262471"/>
                  </a:lnTo>
                  <a:lnTo>
                    <a:pt x="1923877" y="1257076"/>
                  </a:lnTo>
                  <a:lnTo>
                    <a:pt x="1972412" y="1257076"/>
                  </a:lnTo>
                  <a:lnTo>
                    <a:pt x="1972412" y="1262471"/>
                  </a:lnTo>
                  <a:close/>
                </a:path>
                <a:path w="5038725" h="1857375">
                  <a:moveTo>
                    <a:pt x="1950841" y="1284049"/>
                  </a:moveTo>
                  <a:lnTo>
                    <a:pt x="1945448" y="1284049"/>
                  </a:lnTo>
                  <a:lnTo>
                    <a:pt x="1945448" y="1262471"/>
                  </a:lnTo>
                  <a:lnTo>
                    <a:pt x="1950841" y="1262471"/>
                  </a:lnTo>
                  <a:lnTo>
                    <a:pt x="1950841" y="1284049"/>
                  </a:lnTo>
                  <a:close/>
                </a:path>
                <a:path w="5038725" h="1857375">
                  <a:moveTo>
                    <a:pt x="1722995" y="1257076"/>
                  </a:moveTo>
                  <a:lnTo>
                    <a:pt x="1717603" y="1257076"/>
                  </a:lnTo>
                  <a:lnTo>
                    <a:pt x="1717603" y="1235497"/>
                  </a:lnTo>
                  <a:lnTo>
                    <a:pt x="1722995" y="1235497"/>
                  </a:lnTo>
                  <a:lnTo>
                    <a:pt x="1722995" y="1257076"/>
                  </a:lnTo>
                  <a:close/>
                </a:path>
                <a:path w="5038725" h="1857375">
                  <a:moveTo>
                    <a:pt x="1744566" y="1262471"/>
                  </a:moveTo>
                  <a:lnTo>
                    <a:pt x="1696031" y="1262471"/>
                  </a:lnTo>
                  <a:lnTo>
                    <a:pt x="1696031" y="1257076"/>
                  </a:lnTo>
                  <a:lnTo>
                    <a:pt x="1744566" y="1257076"/>
                  </a:lnTo>
                  <a:lnTo>
                    <a:pt x="1744566" y="1262471"/>
                  </a:lnTo>
                  <a:close/>
                </a:path>
                <a:path w="5038725" h="1857375">
                  <a:moveTo>
                    <a:pt x="1722995" y="1284049"/>
                  </a:moveTo>
                  <a:lnTo>
                    <a:pt x="1717603" y="1284049"/>
                  </a:lnTo>
                  <a:lnTo>
                    <a:pt x="1717603" y="1262471"/>
                  </a:lnTo>
                  <a:lnTo>
                    <a:pt x="1722995" y="1262471"/>
                  </a:lnTo>
                  <a:lnTo>
                    <a:pt x="1722995" y="1284049"/>
                  </a:lnTo>
                  <a:close/>
                </a:path>
                <a:path w="5038725" h="1857375">
                  <a:moveTo>
                    <a:pt x="1493802" y="1257076"/>
                  </a:moveTo>
                  <a:lnTo>
                    <a:pt x="1488409" y="1257076"/>
                  </a:lnTo>
                  <a:lnTo>
                    <a:pt x="1488409" y="1235497"/>
                  </a:lnTo>
                  <a:lnTo>
                    <a:pt x="1493802" y="1235497"/>
                  </a:lnTo>
                  <a:lnTo>
                    <a:pt x="1493802" y="1257076"/>
                  </a:lnTo>
                  <a:close/>
                </a:path>
                <a:path w="5038725" h="1857375">
                  <a:moveTo>
                    <a:pt x="1515373" y="1262471"/>
                  </a:moveTo>
                  <a:lnTo>
                    <a:pt x="1466838" y="1262471"/>
                  </a:lnTo>
                  <a:lnTo>
                    <a:pt x="1466838" y="1257076"/>
                  </a:lnTo>
                  <a:lnTo>
                    <a:pt x="1515373" y="1257076"/>
                  </a:lnTo>
                  <a:lnTo>
                    <a:pt x="1515373" y="1262471"/>
                  </a:lnTo>
                  <a:close/>
                </a:path>
                <a:path w="5038725" h="1857375">
                  <a:moveTo>
                    <a:pt x="1493802" y="1284049"/>
                  </a:moveTo>
                  <a:lnTo>
                    <a:pt x="1488409" y="1284049"/>
                  </a:lnTo>
                  <a:lnTo>
                    <a:pt x="1488409" y="1262471"/>
                  </a:lnTo>
                  <a:lnTo>
                    <a:pt x="1493802" y="1262471"/>
                  </a:lnTo>
                  <a:lnTo>
                    <a:pt x="1493802" y="1284049"/>
                  </a:lnTo>
                  <a:close/>
                </a:path>
                <a:path w="5038725" h="1857375">
                  <a:moveTo>
                    <a:pt x="1264608" y="1257076"/>
                  </a:moveTo>
                  <a:lnTo>
                    <a:pt x="1259215" y="1257076"/>
                  </a:lnTo>
                  <a:lnTo>
                    <a:pt x="1259215" y="1235497"/>
                  </a:lnTo>
                  <a:lnTo>
                    <a:pt x="1264608" y="1235497"/>
                  </a:lnTo>
                  <a:lnTo>
                    <a:pt x="1264608" y="1257076"/>
                  </a:lnTo>
                  <a:close/>
                </a:path>
                <a:path w="5038725" h="1857375">
                  <a:moveTo>
                    <a:pt x="1286179" y="1262471"/>
                  </a:moveTo>
                  <a:lnTo>
                    <a:pt x="1237644" y="1262471"/>
                  </a:lnTo>
                  <a:lnTo>
                    <a:pt x="1237644" y="1257076"/>
                  </a:lnTo>
                  <a:lnTo>
                    <a:pt x="1286179" y="1257076"/>
                  </a:lnTo>
                  <a:lnTo>
                    <a:pt x="1286179" y="1262471"/>
                  </a:lnTo>
                  <a:close/>
                </a:path>
                <a:path w="5038725" h="1857375">
                  <a:moveTo>
                    <a:pt x="1264608" y="1284049"/>
                  </a:moveTo>
                  <a:lnTo>
                    <a:pt x="1259215" y="1284049"/>
                  </a:lnTo>
                  <a:lnTo>
                    <a:pt x="1259215" y="1262471"/>
                  </a:lnTo>
                  <a:lnTo>
                    <a:pt x="1264608" y="1262471"/>
                  </a:lnTo>
                  <a:lnTo>
                    <a:pt x="1264608" y="1284049"/>
                  </a:lnTo>
                  <a:close/>
                </a:path>
                <a:path w="5038725" h="1857375">
                  <a:moveTo>
                    <a:pt x="1837592" y="1371713"/>
                  </a:moveTo>
                  <a:lnTo>
                    <a:pt x="1832199" y="1371713"/>
                  </a:lnTo>
                  <a:lnTo>
                    <a:pt x="1832199" y="1350134"/>
                  </a:lnTo>
                  <a:lnTo>
                    <a:pt x="1837592" y="1350134"/>
                  </a:lnTo>
                  <a:lnTo>
                    <a:pt x="1837592" y="1371713"/>
                  </a:lnTo>
                  <a:close/>
                </a:path>
                <a:path w="5038725" h="1857375">
                  <a:moveTo>
                    <a:pt x="1859163" y="1377108"/>
                  </a:moveTo>
                  <a:lnTo>
                    <a:pt x="1810628" y="1377108"/>
                  </a:lnTo>
                  <a:lnTo>
                    <a:pt x="1810628" y="1371713"/>
                  </a:lnTo>
                  <a:lnTo>
                    <a:pt x="1859163" y="1371713"/>
                  </a:lnTo>
                  <a:lnTo>
                    <a:pt x="1859163" y="1377108"/>
                  </a:lnTo>
                  <a:close/>
                </a:path>
                <a:path w="5038725" h="1857375">
                  <a:moveTo>
                    <a:pt x="1837592" y="1398687"/>
                  </a:moveTo>
                  <a:lnTo>
                    <a:pt x="1832199" y="1398687"/>
                  </a:lnTo>
                  <a:lnTo>
                    <a:pt x="1832199" y="1377108"/>
                  </a:lnTo>
                  <a:lnTo>
                    <a:pt x="1837592" y="1377108"/>
                  </a:lnTo>
                  <a:lnTo>
                    <a:pt x="1837592" y="1398687"/>
                  </a:lnTo>
                  <a:close/>
                </a:path>
                <a:path w="5038725" h="1857375">
                  <a:moveTo>
                    <a:pt x="1608398" y="1371713"/>
                  </a:moveTo>
                  <a:lnTo>
                    <a:pt x="1603006" y="1371713"/>
                  </a:lnTo>
                  <a:lnTo>
                    <a:pt x="1603006" y="1350134"/>
                  </a:lnTo>
                  <a:lnTo>
                    <a:pt x="1608398" y="1350134"/>
                  </a:lnTo>
                  <a:lnTo>
                    <a:pt x="1608398" y="1371713"/>
                  </a:lnTo>
                  <a:close/>
                </a:path>
                <a:path w="5038725" h="1857375">
                  <a:moveTo>
                    <a:pt x="1629970" y="1377108"/>
                  </a:moveTo>
                  <a:lnTo>
                    <a:pt x="1581435" y="1377108"/>
                  </a:lnTo>
                  <a:lnTo>
                    <a:pt x="1581435" y="1371713"/>
                  </a:lnTo>
                  <a:lnTo>
                    <a:pt x="1629970" y="1371713"/>
                  </a:lnTo>
                  <a:lnTo>
                    <a:pt x="1629970" y="1377108"/>
                  </a:lnTo>
                  <a:close/>
                </a:path>
                <a:path w="5038725" h="1857375">
                  <a:moveTo>
                    <a:pt x="1608398" y="1398687"/>
                  </a:moveTo>
                  <a:lnTo>
                    <a:pt x="1603006" y="1398687"/>
                  </a:lnTo>
                  <a:lnTo>
                    <a:pt x="1603006" y="1377108"/>
                  </a:lnTo>
                  <a:lnTo>
                    <a:pt x="1608398" y="1377108"/>
                  </a:lnTo>
                  <a:lnTo>
                    <a:pt x="1608398" y="1398687"/>
                  </a:lnTo>
                  <a:close/>
                </a:path>
                <a:path w="5038725" h="1857375">
                  <a:moveTo>
                    <a:pt x="1379205" y="1371713"/>
                  </a:moveTo>
                  <a:lnTo>
                    <a:pt x="1373812" y="1371713"/>
                  </a:lnTo>
                  <a:lnTo>
                    <a:pt x="1373812" y="1350134"/>
                  </a:lnTo>
                  <a:lnTo>
                    <a:pt x="1379205" y="1350134"/>
                  </a:lnTo>
                  <a:lnTo>
                    <a:pt x="1379205" y="1371713"/>
                  </a:lnTo>
                  <a:close/>
                </a:path>
                <a:path w="5038725" h="1857375">
                  <a:moveTo>
                    <a:pt x="1400776" y="1377108"/>
                  </a:moveTo>
                  <a:lnTo>
                    <a:pt x="1352241" y="1377108"/>
                  </a:lnTo>
                  <a:lnTo>
                    <a:pt x="1352241" y="1371713"/>
                  </a:lnTo>
                  <a:lnTo>
                    <a:pt x="1400776" y="1371713"/>
                  </a:lnTo>
                  <a:lnTo>
                    <a:pt x="1400776" y="1377108"/>
                  </a:lnTo>
                  <a:close/>
                </a:path>
                <a:path w="5038725" h="1857375">
                  <a:moveTo>
                    <a:pt x="1379205" y="1398687"/>
                  </a:moveTo>
                  <a:lnTo>
                    <a:pt x="1373812" y="1398687"/>
                  </a:lnTo>
                  <a:lnTo>
                    <a:pt x="1373812" y="1377108"/>
                  </a:lnTo>
                  <a:lnTo>
                    <a:pt x="1379205" y="1377108"/>
                  </a:lnTo>
                  <a:lnTo>
                    <a:pt x="1379205" y="1398687"/>
                  </a:lnTo>
                  <a:close/>
                </a:path>
                <a:path w="5038725" h="1857375">
                  <a:moveTo>
                    <a:pt x="1950841" y="1486350"/>
                  </a:moveTo>
                  <a:lnTo>
                    <a:pt x="1945448" y="1486350"/>
                  </a:lnTo>
                  <a:lnTo>
                    <a:pt x="1945448" y="1464771"/>
                  </a:lnTo>
                  <a:lnTo>
                    <a:pt x="1950841" y="1464771"/>
                  </a:lnTo>
                  <a:lnTo>
                    <a:pt x="1950841" y="1486350"/>
                  </a:lnTo>
                  <a:close/>
                </a:path>
                <a:path w="5038725" h="1857375">
                  <a:moveTo>
                    <a:pt x="1972412" y="1491745"/>
                  </a:moveTo>
                  <a:lnTo>
                    <a:pt x="1923877" y="1491745"/>
                  </a:lnTo>
                  <a:lnTo>
                    <a:pt x="1923877" y="1486350"/>
                  </a:lnTo>
                  <a:lnTo>
                    <a:pt x="1972412" y="1486350"/>
                  </a:lnTo>
                  <a:lnTo>
                    <a:pt x="1972412" y="1491745"/>
                  </a:lnTo>
                  <a:close/>
                </a:path>
                <a:path w="5038725" h="1857375">
                  <a:moveTo>
                    <a:pt x="1950841" y="1513324"/>
                  </a:moveTo>
                  <a:lnTo>
                    <a:pt x="1945448" y="1513324"/>
                  </a:lnTo>
                  <a:lnTo>
                    <a:pt x="1945448" y="1491745"/>
                  </a:lnTo>
                  <a:lnTo>
                    <a:pt x="1950841" y="1491745"/>
                  </a:lnTo>
                  <a:lnTo>
                    <a:pt x="1950841" y="1513324"/>
                  </a:lnTo>
                  <a:close/>
                </a:path>
                <a:path w="5038725" h="1857375">
                  <a:moveTo>
                    <a:pt x="1722995" y="1486350"/>
                  </a:moveTo>
                  <a:lnTo>
                    <a:pt x="1717603" y="1486350"/>
                  </a:lnTo>
                  <a:lnTo>
                    <a:pt x="1717603" y="1464771"/>
                  </a:lnTo>
                  <a:lnTo>
                    <a:pt x="1722995" y="1464771"/>
                  </a:lnTo>
                  <a:lnTo>
                    <a:pt x="1722995" y="1486350"/>
                  </a:lnTo>
                  <a:close/>
                </a:path>
                <a:path w="5038725" h="1857375">
                  <a:moveTo>
                    <a:pt x="1744566" y="1491745"/>
                  </a:moveTo>
                  <a:lnTo>
                    <a:pt x="1696031" y="1491745"/>
                  </a:lnTo>
                  <a:lnTo>
                    <a:pt x="1696031" y="1486350"/>
                  </a:lnTo>
                  <a:lnTo>
                    <a:pt x="1744566" y="1486350"/>
                  </a:lnTo>
                  <a:lnTo>
                    <a:pt x="1744566" y="1491745"/>
                  </a:lnTo>
                  <a:close/>
                </a:path>
                <a:path w="5038725" h="1857375">
                  <a:moveTo>
                    <a:pt x="1722995" y="1513324"/>
                  </a:moveTo>
                  <a:lnTo>
                    <a:pt x="1717603" y="1513324"/>
                  </a:lnTo>
                  <a:lnTo>
                    <a:pt x="1717603" y="1491745"/>
                  </a:lnTo>
                  <a:lnTo>
                    <a:pt x="1722995" y="1491745"/>
                  </a:lnTo>
                  <a:lnTo>
                    <a:pt x="1722995" y="1513324"/>
                  </a:lnTo>
                  <a:close/>
                </a:path>
                <a:path w="5038725" h="1857375">
                  <a:moveTo>
                    <a:pt x="1493802" y="1486350"/>
                  </a:moveTo>
                  <a:lnTo>
                    <a:pt x="1488409" y="1486350"/>
                  </a:lnTo>
                  <a:lnTo>
                    <a:pt x="1488409" y="1464771"/>
                  </a:lnTo>
                  <a:lnTo>
                    <a:pt x="1493802" y="1464771"/>
                  </a:lnTo>
                  <a:lnTo>
                    <a:pt x="1493802" y="1486350"/>
                  </a:lnTo>
                  <a:close/>
                </a:path>
                <a:path w="5038725" h="1857375">
                  <a:moveTo>
                    <a:pt x="1515373" y="1491745"/>
                  </a:moveTo>
                  <a:lnTo>
                    <a:pt x="1466838" y="1491745"/>
                  </a:lnTo>
                  <a:lnTo>
                    <a:pt x="1466838" y="1486350"/>
                  </a:lnTo>
                  <a:lnTo>
                    <a:pt x="1515373" y="1486350"/>
                  </a:lnTo>
                  <a:lnTo>
                    <a:pt x="1515373" y="1491745"/>
                  </a:lnTo>
                  <a:close/>
                </a:path>
                <a:path w="5038725" h="1857375">
                  <a:moveTo>
                    <a:pt x="1493802" y="1513324"/>
                  </a:moveTo>
                  <a:lnTo>
                    <a:pt x="1488409" y="1513324"/>
                  </a:lnTo>
                  <a:lnTo>
                    <a:pt x="1488409" y="1491745"/>
                  </a:lnTo>
                  <a:lnTo>
                    <a:pt x="1493802" y="1491745"/>
                  </a:lnTo>
                  <a:lnTo>
                    <a:pt x="1493802" y="1513324"/>
                  </a:lnTo>
                  <a:close/>
                </a:path>
                <a:path w="5038725" h="1857375">
                  <a:moveTo>
                    <a:pt x="1837592" y="1600987"/>
                  </a:moveTo>
                  <a:lnTo>
                    <a:pt x="1832199" y="1600987"/>
                  </a:lnTo>
                  <a:lnTo>
                    <a:pt x="1832199" y="1579409"/>
                  </a:lnTo>
                  <a:lnTo>
                    <a:pt x="1837592" y="1579409"/>
                  </a:lnTo>
                  <a:lnTo>
                    <a:pt x="1837592" y="1600987"/>
                  </a:lnTo>
                  <a:close/>
                </a:path>
                <a:path w="5038725" h="1857375">
                  <a:moveTo>
                    <a:pt x="1859163" y="1606382"/>
                  </a:moveTo>
                  <a:lnTo>
                    <a:pt x="1810628" y="1606382"/>
                  </a:lnTo>
                  <a:lnTo>
                    <a:pt x="1810628" y="1600987"/>
                  </a:lnTo>
                  <a:lnTo>
                    <a:pt x="1859163" y="1600987"/>
                  </a:lnTo>
                  <a:lnTo>
                    <a:pt x="1859163" y="1606382"/>
                  </a:lnTo>
                  <a:close/>
                </a:path>
                <a:path w="5038725" h="1857375">
                  <a:moveTo>
                    <a:pt x="1837592" y="1627961"/>
                  </a:moveTo>
                  <a:lnTo>
                    <a:pt x="1832199" y="1627961"/>
                  </a:lnTo>
                  <a:lnTo>
                    <a:pt x="1832199" y="1606382"/>
                  </a:lnTo>
                  <a:lnTo>
                    <a:pt x="1837592" y="1606382"/>
                  </a:lnTo>
                  <a:lnTo>
                    <a:pt x="1837592" y="1627961"/>
                  </a:lnTo>
                  <a:close/>
                </a:path>
                <a:path w="5038725" h="1857375">
                  <a:moveTo>
                    <a:pt x="1950841" y="1715625"/>
                  </a:moveTo>
                  <a:lnTo>
                    <a:pt x="1945448" y="1715625"/>
                  </a:lnTo>
                  <a:lnTo>
                    <a:pt x="1945448" y="1694046"/>
                  </a:lnTo>
                  <a:lnTo>
                    <a:pt x="1950841" y="1694046"/>
                  </a:lnTo>
                  <a:lnTo>
                    <a:pt x="1950841" y="1715625"/>
                  </a:lnTo>
                  <a:close/>
                </a:path>
                <a:path w="5038725" h="1857375">
                  <a:moveTo>
                    <a:pt x="1972412" y="1721019"/>
                  </a:moveTo>
                  <a:lnTo>
                    <a:pt x="1923877" y="1721019"/>
                  </a:lnTo>
                  <a:lnTo>
                    <a:pt x="1923877" y="1715625"/>
                  </a:lnTo>
                  <a:lnTo>
                    <a:pt x="1972412" y="1715625"/>
                  </a:lnTo>
                  <a:lnTo>
                    <a:pt x="1972412" y="1721019"/>
                  </a:lnTo>
                  <a:close/>
                </a:path>
                <a:path w="5038725" h="1857375">
                  <a:moveTo>
                    <a:pt x="1950841" y="1742598"/>
                  </a:moveTo>
                  <a:lnTo>
                    <a:pt x="1945448" y="1742598"/>
                  </a:lnTo>
                  <a:lnTo>
                    <a:pt x="1945448" y="1721019"/>
                  </a:lnTo>
                  <a:lnTo>
                    <a:pt x="1950841" y="1721019"/>
                  </a:lnTo>
                  <a:lnTo>
                    <a:pt x="1950841" y="1742598"/>
                  </a:lnTo>
                  <a:close/>
                </a:path>
                <a:path w="5038725" h="1857375">
                  <a:moveTo>
                    <a:pt x="942389" y="2810"/>
                  </a:moveTo>
                  <a:lnTo>
                    <a:pt x="893854" y="2810"/>
                  </a:lnTo>
                  <a:lnTo>
                    <a:pt x="893854" y="0"/>
                  </a:lnTo>
                  <a:lnTo>
                    <a:pt x="942389" y="0"/>
                  </a:lnTo>
                  <a:lnTo>
                    <a:pt x="942389" y="2810"/>
                  </a:lnTo>
                  <a:close/>
                </a:path>
                <a:path w="5038725" h="1857375">
                  <a:moveTo>
                    <a:pt x="920818" y="24389"/>
                  </a:moveTo>
                  <a:lnTo>
                    <a:pt x="915425" y="24389"/>
                  </a:lnTo>
                  <a:lnTo>
                    <a:pt x="915425" y="2810"/>
                  </a:lnTo>
                  <a:lnTo>
                    <a:pt x="920818" y="2810"/>
                  </a:lnTo>
                  <a:lnTo>
                    <a:pt x="920818" y="24389"/>
                  </a:lnTo>
                  <a:close/>
                </a:path>
                <a:path w="5038725" h="1857375">
                  <a:moveTo>
                    <a:pt x="713196" y="2810"/>
                  </a:moveTo>
                  <a:lnTo>
                    <a:pt x="664661" y="2810"/>
                  </a:lnTo>
                  <a:lnTo>
                    <a:pt x="664661" y="0"/>
                  </a:lnTo>
                  <a:lnTo>
                    <a:pt x="713196" y="0"/>
                  </a:lnTo>
                  <a:lnTo>
                    <a:pt x="713196" y="2810"/>
                  </a:lnTo>
                  <a:close/>
                </a:path>
                <a:path w="5038725" h="1857375">
                  <a:moveTo>
                    <a:pt x="691625" y="24389"/>
                  </a:moveTo>
                  <a:lnTo>
                    <a:pt x="686232" y="24389"/>
                  </a:lnTo>
                  <a:lnTo>
                    <a:pt x="686232" y="2810"/>
                  </a:lnTo>
                  <a:lnTo>
                    <a:pt x="691625" y="2810"/>
                  </a:lnTo>
                  <a:lnTo>
                    <a:pt x="691625" y="24389"/>
                  </a:lnTo>
                  <a:close/>
                </a:path>
                <a:path w="5038725" h="1857375">
                  <a:moveTo>
                    <a:pt x="484002" y="2810"/>
                  </a:moveTo>
                  <a:lnTo>
                    <a:pt x="435467" y="2810"/>
                  </a:lnTo>
                  <a:lnTo>
                    <a:pt x="435467" y="0"/>
                  </a:lnTo>
                  <a:lnTo>
                    <a:pt x="484002" y="0"/>
                  </a:lnTo>
                  <a:lnTo>
                    <a:pt x="484002" y="2810"/>
                  </a:lnTo>
                  <a:close/>
                </a:path>
                <a:path w="5038725" h="1857375">
                  <a:moveTo>
                    <a:pt x="462431" y="24389"/>
                  </a:moveTo>
                  <a:lnTo>
                    <a:pt x="457038" y="24389"/>
                  </a:lnTo>
                  <a:lnTo>
                    <a:pt x="457038" y="2810"/>
                  </a:lnTo>
                  <a:lnTo>
                    <a:pt x="462431" y="2810"/>
                  </a:lnTo>
                  <a:lnTo>
                    <a:pt x="462431" y="24389"/>
                  </a:lnTo>
                  <a:close/>
                </a:path>
                <a:path w="5038725" h="1857375">
                  <a:moveTo>
                    <a:pt x="1035415" y="112053"/>
                  </a:moveTo>
                  <a:lnTo>
                    <a:pt x="1030022" y="112053"/>
                  </a:lnTo>
                  <a:lnTo>
                    <a:pt x="1030022" y="90474"/>
                  </a:lnTo>
                  <a:lnTo>
                    <a:pt x="1035415" y="90474"/>
                  </a:lnTo>
                  <a:lnTo>
                    <a:pt x="1035415" y="112053"/>
                  </a:lnTo>
                  <a:close/>
                </a:path>
                <a:path w="5038725" h="1857375">
                  <a:moveTo>
                    <a:pt x="1056986" y="117447"/>
                  </a:moveTo>
                  <a:lnTo>
                    <a:pt x="1008451" y="117447"/>
                  </a:lnTo>
                  <a:lnTo>
                    <a:pt x="1008451" y="112053"/>
                  </a:lnTo>
                  <a:lnTo>
                    <a:pt x="1056986" y="112053"/>
                  </a:lnTo>
                  <a:lnTo>
                    <a:pt x="1056986" y="117447"/>
                  </a:lnTo>
                  <a:close/>
                </a:path>
                <a:path w="5038725" h="1857375">
                  <a:moveTo>
                    <a:pt x="1035415" y="139026"/>
                  </a:moveTo>
                  <a:lnTo>
                    <a:pt x="1030022" y="139026"/>
                  </a:lnTo>
                  <a:lnTo>
                    <a:pt x="1030022" y="117447"/>
                  </a:lnTo>
                  <a:lnTo>
                    <a:pt x="1035415" y="117447"/>
                  </a:lnTo>
                  <a:lnTo>
                    <a:pt x="1035415" y="139026"/>
                  </a:lnTo>
                  <a:close/>
                </a:path>
                <a:path w="5038725" h="1857375">
                  <a:moveTo>
                    <a:pt x="806221" y="112053"/>
                  </a:moveTo>
                  <a:lnTo>
                    <a:pt x="800828" y="112053"/>
                  </a:lnTo>
                  <a:lnTo>
                    <a:pt x="800828" y="90474"/>
                  </a:lnTo>
                  <a:lnTo>
                    <a:pt x="806221" y="90474"/>
                  </a:lnTo>
                  <a:lnTo>
                    <a:pt x="806221" y="112053"/>
                  </a:lnTo>
                  <a:close/>
                </a:path>
                <a:path w="5038725" h="1857375">
                  <a:moveTo>
                    <a:pt x="827792" y="117447"/>
                  </a:moveTo>
                  <a:lnTo>
                    <a:pt x="779257" y="117447"/>
                  </a:lnTo>
                  <a:lnTo>
                    <a:pt x="779257" y="112053"/>
                  </a:lnTo>
                  <a:lnTo>
                    <a:pt x="827792" y="112053"/>
                  </a:lnTo>
                  <a:lnTo>
                    <a:pt x="827792" y="117447"/>
                  </a:lnTo>
                  <a:close/>
                </a:path>
                <a:path w="5038725" h="1857375">
                  <a:moveTo>
                    <a:pt x="806221" y="139026"/>
                  </a:moveTo>
                  <a:lnTo>
                    <a:pt x="800828" y="139026"/>
                  </a:lnTo>
                  <a:lnTo>
                    <a:pt x="800828" y="117447"/>
                  </a:lnTo>
                  <a:lnTo>
                    <a:pt x="806221" y="117447"/>
                  </a:lnTo>
                  <a:lnTo>
                    <a:pt x="806221" y="139026"/>
                  </a:lnTo>
                  <a:close/>
                </a:path>
                <a:path w="5038725" h="1857375">
                  <a:moveTo>
                    <a:pt x="577028" y="112053"/>
                  </a:moveTo>
                  <a:lnTo>
                    <a:pt x="571635" y="112053"/>
                  </a:lnTo>
                  <a:lnTo>
                    <a:pt x="571635" y="90474"/>
                  </a:lnTo>
                  <a:lnTo>
                    <a:pt x="577028" y="90474"/>
                  </a:lnTo>
                  <a:lnTo>
                    <a:pt x="577028" y="112053"/>
                  </a:lnTo>
                  <a:close/>
                </a:path>
                <a:path w="5038725" h="1857375">
                  <a:moveTo>
                    <a:pt x="598599" y="117447"/>
                  </a:moveTo>
                  <a:lnTo>
                    <a:pt x="550064" y="117447"/>
                  </a:lnTo>
                  <a:lnTo>
                    <a:pt x="550064" y="112053"/>
                  </a:lnTo>
                  <a:lnTo>
                    <a:pt x="598599" y="112053"/>
                  </a:lnTo>
                  <a:lnTo>
                    <a:pt x="598599" y="117447"/>
                  </a:lnTo>
                  <a:close/>
                </a:path>
                <a:path w="5038725" h="1857375">
                  <a:moveTo>
                    <a:pt x="577028" y="139026"/>
                  </a:moveTo>
                  <a:lnTo>
                    <a:pt x="571635" y="139026"/>
                  </a:lnTo>
                  <a:lnTo>
                    <a:pt x="571635" y="117447"/>
                  </a:lnTo>
                  <a:lnTo>
                    <a:pt x="577028" y="117447"/>
                  </a:lnTo>
                  <a:lnTo>
                    <a:pt x="577028" y="139026"/>
                  </a:lnTo>
                  <a:close/>
                </a:path>
                <a:path w="5038725" h="1857375">
                  <a:moveTo>
                    <a:pt x="347834" y="112053"/>
                  </a:moveTo>
                  <a:lnTo>
                    <a:pt x="342442" y="112053"/>
                  </a:lnTo>
                  <a:lnTo>
                    <a:pt x="342442" y="90474"/>
                  </a:lnTo>
                  <a:lnTo>
                    <a:pt x="347834" y="90474"/>
                  </a:lnTo>
                  <a:lnTo>
                    <a:pt x="347834" y="112053"/>
                  </a:lnTo>
                  <a:close/>
                </a:path>
                <a:path w="5038725" h="1857375">
                  <a:moveTo>
                    <a:pt x="369405" y="117447"/>
                  </a:moveTo>
                  <a:lnTo>
                    <a:pt x="320870" y="117447"/>
                  </a:lnTo>
                  <a:lnTo>
                    <a:pt x="320870" y="112053"/>
                  </a:lnTo>
                  <a:lnTo>
                    <a:pt x="369405" y="112053"/>
                  </a:lnTo>
                  <a:lnTo>
                    <a:pt x="369405" y="117447"/>
                  </a:lnTo>
                  <a:close/>
                </a:path>
                <a:path w="5038725" h="1857375">
                  <a:moveTo>
                    <a:pt x="347834" y="139026"/>
                  </a:moveTo>
                  <a:lnTo>
                    <a:pt x="342442" y="139026"/>
                  </a:lnTo>
                  <a:lnTo>
                    <a:pt x="342442" y="117447"/>
                  </a:lnTo>
                  <a:lnTo>
                    <a:pt x="347834" y="117447"/>
                  </a:lnTo>
                  <a:lnTo>
                    <a:pt x="347834" y="139026"/>
                  </a:lnTo>
                  <a:close/>
                </a:path>
                <a:path w="5038725" h="1857375">
                  <a:moveTo>
                    <a:pt x="920818" y="226690"/>
                  </a:moveTo>
                  <a:lnTo>
                    <a:pt x="915425" y="226690"/>
                  </a:lnTo>
                  <a:lnTo>
                    <a:pt x="915425" y="205111"/>
                  </a:lnTo>
                  <a:lnTo>
                    <a:pt x="920818" y="205111"/>
                  </a:lnTo>
                  <a:lnTo>
                    <a:pt x="920818" y="226690"/>
                  </a:lnTo>
                  <a:close/>
                </a:path>
                <a:path w="5038725" h="1857375">
                  <a:moveTo>
                    <a:pt x="942389" y="232085"/>
                  </a:moveTo>
                  <a:lnTo>
                    <a:pt x="893854" y="232085"/>
                  </a:lnTo>
                  <a:lnTo>
                    <a:pt x="893854" y="226690"/>
                  </a:lnTo>
                  <a:lnTo>
                    <a:pt x="942389" y="226690"/>
                  </a:lnTo>
                  <a:lnTo>
                    <a:pt x="942389" y="232085"/>
                  </a:lnTo>
                  <a:close/>
                </a:path>
                <a:path w="5038725" h="1857375">
                  <a:moveTo>
                    <a:pt x="920818" y="253663"/>
                  </a:moveTo>
                  <a:lnTo>
                    <a:pt x="915425" y="253663"/>
                  </a:lnTo>
                  <a:lnTo>
                    <a:pt x="915425" y="232085"/>
                  </a:lnTo>
                  <a:lnTo>
                    <a:pt x="920818" y="232085"/>
                  </a:lnTo>
                  <a:lnTo>
                    <a:pt x="920818" y="253663"/>
                  </a:lnTo>
                  <a:close/>
                </a:path>
                <a:path w="5038725" h="1857375">
                  <a:moveTo>
                    <a:pt x="691625" y="226690"/>
                  </a:moveTo>
                  <a:lnTo>
                    <a:pt x="686232" y="226690"/>
                  </a:lnTo>
                  <a:lnTo>
                    <a:pt x="686232" y="205111"/>
                  </a:lnTo>
                  <a:lnTo>
                    <a:pt x="691625" y="205111"/>
                  </a:lnTo>
                  <a:lnTo>
                    <a:pt x="691625" y="226690"/>
                  </a:lnTo>
                  <a:close/>
                </a:path>
                <a:path w="5038725" h="1857375">
                  <a:moveTo>
                    <a:pt x="713196" y="232085"/>
                  </a:moveTo>
                  <a:lnTo>
                    <a:pt x="664661" y="232085"/>
                  </a:lnTo>
                  <a:lnTo>
                    <a:pt x="664661" y="226690"/>
                  </a:lnTo>
                  <a:lnTo>
                    <a:pt x="713196" y="226690"/>
                  </a:lnTo>
                  <a:lnTo>
                    <a:pt x="713196" y="232085"/>
                  </a:lnTo>
                  <a:close/>
                </a:path>
                <a:path w="5038725" h="1857375">
                  <a:moveTo>
                    <a:pt x="691625" y="253663"/>
                  </a:moveTo>
                  <a:lnTo>
                    <a:pt x="686232" y="253663"/>
                  </a:lnTo>
                  <a:lnTo>
                    <a:pt x="686232" y="232085"/>
                  </a:lnTo>
                  <a:lnTo>
                    <a:pt x="691625" y="232085"/>
                  </a:lnTo>
                  <a:lnTo>
                    <a:pt x="691625" y="253663"/>
                  </a:lnTo>
                  <a:close/>
                </a:path>
                <a:path w="5038725" h="1857375">
                  <a:moveTo>
                    <a:pt x="462431" y="226690"/>
                  </a:moveTo>
                  <a:lnTo>
                    <a:pt x="457038" y="226690"/>
                  </a:lnTo>
                  <a:lnTo>
                    <a:pt x="457038" y="205111"/>
                  </a:lnTo>
                  <a:lnTo>
                    <a:pt x="462431" y="205111"/>
                  </a:lnTo>
                  <a:lnTo>
                    <a:pt x="462431" y="226690"/>
                  </a:lnTo>
                  <a:close/>
                </a:path>
                <a:path w="5038725" h="1857375">
                  <a:moveTo>
                    <a:pt x="484002" y="232085"/>
                  </a:moveTo>
                  <a:lnTo>
                    <a:pt x="435467" y="232085"/>
                  </a:lnTo>
                  <a:lnTo>
                    <a:pt x="435467" y="226690"/>
                  </a:lnTo>
                  <a:lnTo>
                    <a:pt x="484002" y="226690"/>
                  </a:lnTo>
                  <a:lnTo>
                    <a:pt x="484002" y="232085"/>
                  </a:lnTo>
                  <a:close/>
                </a:path>
                <a:path w="5038725" h="1857375">
                  <a:moveTo>
                    <a:pt x="462431" y="253663"/>
                  </a:moveTo>
                  <a:lnTo>
                    <a:pt x="457038" y="253663"/>
                  </a:lnTo>
                  <a:lnTo>
                    <a:pt x="457038" y="232085"/>
                  </a:lnTo>
                  <a:lnTo>
                    <a:pt x="462431" y="232085"/>
                  </a:lnTo>
                  <a:lnTo>
                    <a:pt x="462431" y="253663"/>
                  </a:lnTo>
                  <a:close/>
                </a:path>
                <a:path w="5038725" h="1857375">
                  <a:moveTo>
                    <a:pt x="233238" y="226690"/>
                  </a:moveTo>
                  <a:lnTo>
                    <a:pt x="227845" y="226690"/>
                  </a:lnTo>
                  <a:lnTo>
                    <a:pt x="227845" y="205111"/>
                  </a:lnTo>
                  <a:lnTo>
                    <a:pt x="233238" y="205111"/>
                  </a:lnTo>
                  <a:lnTo>
                    <a:pt x="233238" y="226690"/>
                  </a:lnTo>
                  <a:close/>
                </a:path>
                <a:path w="5038725" h="1857375">
                  <a:moveTo>
                    <a:pt x="254809" y="232085"/>
                  </a:moveTo>
                  <a:lnTo>
                    <a:pt x="206274" y="232085"/>
                  </a:lnTo>
                  <a:lnTo>
                    <a:pt x="206274" y="226690"/>
                  </a:lnTo>
                  <a:lnTo>
                    <a:pt x="254809" y="226690"/>
                  </a:lnTo>
                  <a:lnTo>
                    <a:pt x="254809" y="232085"/>
                  </a:lnTo>
                  <a:close/>
                </a:path>
                <a:path w="5038725" h="1857375">
                  <a:moveTo>
                    <a:pt x="233238" y="253663"/>
                  </a:moveTo>
                  <a:lnTo>
                    <a:pt x="227845" y="253663"/>
                  </a:lnTo>
                  <a:lnTo>
                    <a:pt x="227845" y="232085"/>
                  </a:lnTo>
                  <a:lnTo>
                    <a:pt x="233238" y="232085"/>
                  </a:lnTo>
                  <a:lnTo>
                    <a:pt x="233238" y="253663"/>
                  </a:lnTo>
                  <a:close/>
                </a:path>
                <a:path w="5038725" h="1857375">
                  <a:moveTo>
                    <a:pt x="1035415" y="341327"/>
                  </a:moveTo>
                  <a:lnTo>
                    <a:pt x="1030022" y="341327"/>
                  </a:lnTo>
                  <a:lnTo>
                    <a:pt x="1030022" y="319748"/>
                  </a:lnTo>
                  <a:lnTo>
                    <a:pt x="1035415" y="319748"/>
                  </a:lnTo>
                  <a:lnTo>
                    <a:pt x="1035415" y="341327"/>
                  </a:lnTo>
                  <a:close/>
                </a:path>
                <a:path w="5038725" h="1857375">
                  <a:moveTo>
                    <a:pt x="1056986" y="346722"/>
                  </a:moveTo>
                  <a:lnTo>
                    <a:pt x="1008451" y="346722"/>
                  </a:lnTo>
                  <a:lnTo>
                    <a:pt x="1008451" y="341327"/>
                  </a:lnTo>
                  <a:lnTo>
                    <a:pt x="1056986" y="341327"/>
                  </a:lnTo>
                  <a:lnTo>
                    <a:pt x="1056986" y="346722"/>
                  </a:lnTo>
                  <a:close/>
                </a:path>
                <a:path w="5038725" h="1857375">
                  <a:moveTo>
                    <a:pt x="1035415" y="368301"/>
                  </a:moveTo>
                  <a:lnTo>
                    <a:pt x="1030022" y="368301"/>
                  </a:lnTo>
                  <a:lnTo>
                    <a:pt x="1030022" y="346722"/>
                  </a:lnTo>
                  <a:lnTo>
                    <a:pt x="1035415" y="346722"/>
                  </a:lnTo>
                  <a:lnTo>
                    <a:pt x="1035415" y="368301"/>
                  </a:lnTo>
                  <a:close/>
                </a:path>
                <a:path w="5038725" h="1857375">
                  <a:moveTo>
                    <a:pt x="806221" y="341327"/>
                  </a:moveTo>
                  <a:lnTo>
                    <a:pt x="800828" y="341327"/>
                  </a:lnTo>
                  <a:lnTo>
                    <a:pt x="800828" y="319748"/>
                  </a:lnTo>
                  <a:lnTo>
                    <a:pt x="806221" y="319748"/>
                  </a:lnTo>
                  <a:lnTo>
                    <a:pt x="806221" y="341327"/>
                  </a:lnTo>
                  <a:close/>
                </a:path>
                <a:path w="5038725" h="1857375">
                  <a:moveTo>
                    <a:pt x="827792" y="346722"/>
                  </a:moveTo>
                  <a:lnTo>
                    <a:pt x="779257" y="346722"/>
                  </a:lnTo>
                  <a:lnTo>
                    <a:pt x="779257" y="341327"/>
                  </a:lnTo>
                  <a:lnTo>
                    <a:pt x="827792" y="341327"/>
                  </a:lnTo>
                  <a:lnTo>
                    <a:pt x="827792" y="346722"/>
                  </a:lnTo>
                  <a:close/>
                </a:path>
                <a:path w="5038725" h="1857375">
                  <a:moveTo>
                    <a:pt x="806221" y="368301"/>
                  </a:moveTo>
                  <a:lnTo>
                    <a:pt x="800828" y="368301"/>
                  </a:lnTo>
                  <a:lnTo>
                    <a:pt x="800828" y="346722"/>
                  </a:lnTo>
                  <a:lnTo>
                    <a:pt x="806221" y="346722"/>
                  </a:lnTo>
                  <a:lnTo>
                    <a:pt x="806221" y="368301"/>
                  </a:lnTo>
                  <a:close/>
                </a:path>
                <a:path w="5038725" h="1857375">
                  <a:moveTo>
                    <a:pt x="577028" y="341327"/>
                  </a:moveTo>
                  <a:lnTo>
                    <a:pt x="571635" y="341327"/>
                  </a:lnTo>
                  <a:lnTo>
                    <a:pt x="571635" y="319748"/>
                  </a:lnTo>
                  <a:lnTo>
                    <a:pt x="577028" y="319748"/>
                  </a:lnTo>
                  <a:lnTo>
                    <a:pt x="577028" y="341327"/>
                  </a:lnTo>
                  <a:close/>
                </a:path>
                <a:path w="5038725" h="1857375">
                  <a:moveTo>
                    <a:pt x="598599" y="346722"/>
                  </a:moveTo>
                  <a:lnTo>
                    <a:pt x="550064" y="346722"/>
                  </a:lnTo>
                  <a:lnTo>
                    <a:pt x="550064" y="341327"/>
                  </a:lnTo>
                  <a:lnTo>
                    <a:pt x="598599" y="341327"/>
                  </a:lnTo>
                  <a:lnTo>
                    <a:pt x="598599" y="346722"/>
                  </a:lnTo>
                  <a:close/>
                </a:path>
                <a:path w="5038725" h="1857375">
                  <a:moveTo>
                    <a:pt x="577028" y="368301"/>
                  </a:moveTo>
                  <a:lnTo>
                    <a:pt x="571635" y="368301"/>
                  </a:lnTo>
                  <a:lnTo>
                    <a:pt x="571635" y="346722"/>
                  </a:lnTo>
                  <a:lnTo>
                    <a:pt x="577028" y="346722"/>
                  </a:lnTo>
                  <a:lnTo>
                    <a:pt x="577028" y="368301"/>
                  </a:lnTo>
                  <a:close/>
                </a:path>
                <a:path w="5038725" h="1857375">
                  <a:moveTo>
                    <a:pt x="347834" y="341327"/>
                  </a:moveTo>
                  <a:lnTo>
                    <a:pt x="342442" y="341327"/>
                  </a:lnTo>
                  <a:lnTo>
                    <a:pt x="342442" y="319748"/>
                  </a:lnTo>
                  <a:lnTo>
                    <a:pt x="347834" y="319748"/>
                  </a:lnTo>
                  <a:lnTo>
                    <a:pt x="347834" y="341327"/>
                  </a:lnTo>
                  <a:close/>
                </a:path>
                <a:path w="5038725" h="1857375">
                  <a:moveTo>
                    <a:pt x="369405" y="346722"/>
                  </a:moveTo>
                  <a:lnTo>
                    <a:pt x="320870" y="346722"/>
                  </a:lnTo>
                  <a:lnTo>
                    <a:pt x="320870" y="341327"/>
                  </a:lnTo>
                  <a:lnTo>
                    <a:pt x="369405" y="341327"/>
                  </a:lnTo>
                  <a:lnTo>
                    <a:pt x="369405" y="346722"/>
                  </a:lnTo>
                  <a:close/>
                </a:path>
                <a:path w="5038725" h="1857375">
                  <a:moveTo>
                    <a:pt x="347834" y="368301"/>
                  </a:moveTo>
                  <a:lnTo>
                    <a:pt x="342442" y="368301"/>
                  </a:lnTo>
                  <a:lnTo>
                    <a:pt x="342442" y="346722"/>
                  </a:lnTo>
                  <a:lnTo>
                    <a:pt x="347834" y="346722"/>
                  </a:lnTo>
                  <a:lnTo>
                    <a:pt x="347834" y="368301"/>
                  </a:lnTo>
                  <a:close/>
                </a:path>
                <a:path w="5038725" h="1857375">
                  <a:moveTo>
                    <a:pt x="920818" y="455964"/>
                  </a:moveTo>
                  <a:lnTo>
                    <a:pt x="915425" y="455964"/>
                  </a:lnTo>
                  <a:lnTo>
                    <a:pt x="915425" y="434386"/>
                  </a:lnTo>
                  <a:lnTo>
                    <a:pt x="920818" y="434386"/>
                  </a:lnTo>
                  <a:lnTo>
                    <a:pt x="920818" y="455964"/>
                  </a:lnTo>
                  <a:close/>
                </a:path>
                <a:path w="5038725" h="1857375">
                  <a:moveTo>
                    <a:pt x="942389" y="461359"/>
                  </a:moveTo>
                  <a:lnTo>
                    <a:pt x="893854" y="461359"/>
                  </a:lnTo>
                  <a:lnTo>
                    <a:pt x="893854" y="455964"/>
                  </a:lnTo>
                  <a:lnTo>
                    <a:pt x="942389" y="455964"/>
                  </a:lnTo>
                  <a:lnTo>
                    <a:pt x="942389" y="461359"/>
                  </a:lnTo>
                  <a:close/>
                </a:path>
                <a:path w="5038725" h="1857375">
                  <a:moveTo>
                    <a:pt x="920818" y="482938"/>
                  </a:moveTo>
                  <a:lnTo>
                    <a:pt x="915425" y="482938"/>
                  </a:lnTo>
                  <a:lnTo>
                    <a:pt x="915425" y="461359"/>
                  </a:lnTo>
                  <a:lnTo>
                    <a:pt x="920818" y="461359"/>
                  </a:lnTo>
                  <a:lnTo>
                    <a:pt x="920818" y="482938"/>
                  </a:lnTo>
                  <a:close/>
                </a:path>
                <a:path w="5038725" h="1857375">
                  <a:moveTo>
                    <a:pt x="691625" y="455964"/>
                  </a:moveTo>
                  <a:lnTo>
                    <a:pt x="686232" y="455964"/>
                  </a:lnTo>
                  <a:lnTo>
                    <a:pt x="686232" y="434386"/>
                  </a:lnTo>
                  <a:lnTo>
                    <a:pt x="691625" y="434386"/>
                  </a:lnTo>
                  <a:lnTo>
                    <a:pt x="691625" y="455964"/>
                  </a:lnTo>
                  <a:close/>
                </a:path>
                <a:path w="5038725" h="1857375">
                  <a:moveTo>
                    <a:pt x="713196" y="461359"/>
                  </a:moveTo>
                  <a:lnTo>
                    <a:pt x="664661" y="461359"/>
                  </a:lnTo>
                  <a:lnTo>
                    <a:pt x="664661" y="455964"/>
                  </a:lnTo>
                  <a:lnTo>
                    <a:pt x="713196" y="455964"/>
                  </a:lnTo>
                  <a:lnTo>
                    <a:pt x="713196" y="461359"/>
                  </a:lnTo>
                  <a:close/>
                </a:path>
                <a:path w="5038725" h="1857375">
                  <a:moveTo>
                    <a:pt x="691625" y="482938"/>
                  </a:moveTo>
                  <a:lnTo>
                    <a:pt x="686232" y="482938"/>
                  </a:lnTo>
                  <a:lnTo>
                    <a:pt x="686232" y="461359"/>
                  </a:lnTo>
                  <a:lnTo>
                    <a:pt x="691625" y="461359"/>
                  </a:lnTo>
                  <a:lnTo>
                    <a:pt x="691625" y="482938"/>
                  </a:lnTo>
                  <a:close/>
                </a:path>
                <a:path w="5038725" h="1857375">
                  <a:moveTo>
                    <a:pt x="462431" y="455964"/>
                  </a:moveTo>
                  <a:lnTo>
                    <a:pt x="457038" y="455964"/>
                  </a:lnTo>
                  <a:lnTo>
                    <a:pt x="457038" y="434386"/>
                  </a:lnTo>
                  <a:lnTo>
                    <a:pt x="462431" y="434386"/>
                  </a:lnTo>
                  <a:lnTo>
                    <a:pt x="462431" y="455964"/>
                  </a:lnTo>
                  <a:close/>
                </a:path>
                <a:path w="5038725" h="1857375">
                  <a:moveTo>
                    <a:pt x="484002" y="461359"/>
                  </a:moveTo>
                  <a:lnTo>
                    <a:pt x="435467" y="461359"/>
                  </a:lnTo>
                  <a:lnTo>
                    <a:pt x="435467" y="455964"/>
                  </a:lnTo>
                  <a:lnTo>
                    <a:pt x="484002" y="455964"/>
                  </a:lnTo>
                  <a:lnTo>
                    <a:pt x="484002" y="461359"/>
                  </a:lnTo>
                  <a:close/>
                </a:path>
                <a:path w="5038725" h="1857375">
                  <a:moveTo>
                    <a:pt x="462431" y="482938"/>
                  </a:moveTo>
                  <a:lnTo>
                    <a:pt x="457038" y="482938"/>
                  </a:lnTo>
                  <a:lnTo>
                    <a:pt x="457038" y="461359"/>
                  </a:lnTo>
                  <a:lnTo>
                    <a:pt x="462431" y="461359"/>
                  </a:lnTo>
                  <a:lnTo>
                    <a:pt x="462431" y="482938"/>
                  </a:lnTo>
                  <a:close/>
                </a:path>
                <a:path w="5038725" h="1857375">
                  <a:moveTo>
                    <a:pt x="233238" y="455964"/>
                  </a:moveTo>
                  <a:lnTo>
                    <a:pt x="227845" y="455964"/>
                  </a:lnTo>
                  <a:lnTo>
                    <a:pt x="227845" y="434386"/>
                  </a:lnTo>
                  <a:lnTo>
                    <a:pt x="233238" y="434386"/>
                  </a:lnTo>
                  <a:lnTo>
                    <a:pt x="233238" y="455964"/>
                  </a:lnTo>
                  <a:close/>
                </a:path>
                <a:path w="5038725" h="1857375">
                  <a:moveTo>
                    <a:pt x="254809" y="461359"/>
                  </a:moveTo>
                  <a:lnTo>
                    <a:pt x="206274" y="461359"/>
                  </a:lnTo>
                  <a:lnTo>
                    <a:pt x="206274" y="455964"/>
                  </a:lnTo>
                  <a:lnTo>
                    <a:pt x="254809" y="455964"/>
                  </a:lnTo>
                  <a:lnTo>
                    <a:pt x="254809" y="461359"/>
                  </a:lnTo>
                  <a:close/>
                </a:path>
                <a:path w="5038725" h="1857375">
                  <a:moveTo>
                    <a:pt x="233238" y="482938"/>
                  </a:moveTo>
                  <a:lnTo>
                    <a:pt x="227845" y="482938"/>
                  </a:lnTo>
                  <a:lnTo>
                    <a:pt x="227845" y="461359"/>
                  </a:lnTo>
                  <a:lnTo>
                    <a:pt x="233238" y="461359"/>
                  </a:lnTo>
                  <a:lnTo>
                    <a:pt x="233238" y="482938"/>
                  </a:lnTo>
                  <a:close/>
                </a:path>
                <a:path w="5038725" h="1857375">
                  <a:moveTo>
                    <a:pt x="1035415" y="570601"/>
                  </a:moveTo>
                  <a:lnTo>
                    <a:pt x="1030022" y="570601"/>
                  </a:lnTo>
                  <a:lnTo>
                    <a:pt x="1030022" y="549023"/>
                  </a:lnTo>
                  <a:lnTo>
                    <a:pt x="1035415" y="549023"/>
                  </a:lnTo>
                  <a:lnTo>
                    <a:pt x="1035415" y="570601"/>
                  </a:lnTo>
                  <a:close/>
                </a:path>
                <a:path w="5038725" h="1857375">
                  <a:moveTo>
                    <a:pt x="1056986" y="575996"/>
                  </a:moveTo>
                  <a:lnTo>
                    <a:pt x="1008451" y="575996"/>
                  </a:lnTo>
                  <a:lnTo>
                    <a:pt x="1008451" y="570601"/>
                  </a:lnTo>
                  <a:lnTo>
                    <a:pt x="1056986" y="570601"/>
                  </a:lnTo>
                  <a:lnTo>
                    <a:pt x="1056986" y="575996"/>
                  </a:lnTo>
                  <a:close/>
                </a:path>
                <a:path w="5038725" h="1857375">
                  <a:moveTo>
                    <a:pt x="1035415" y="597575"/>
                  </a:moveTo>
                  <a:lnTo>
                    <a:pt x="1030022" y="597575"/>
                  </a:lnTo>
                  <a:lnTo>
                    <a:pt x="1030022" y="575996"/>
                  </a:lnTo>
                  <a:lnTo>
                    <a:pt x="1035415" y="575996"/>
                  </a:lnTo>
                  <a:lnTo>
                    <a:pt x="1035415" y="597575"/>
                  </a:lnTo>
                  <a:close/>
                </a:path>
                <a:path w="5038725" h="1857375">
                  <a:moveTo>
                    <a:pt x="806221" y="570601"/>
                  </a:moveTo>
                  <a:lnTo>
                    <a:pt x="800828" y="570601"/>
                  </a:lnTo>
                  <a:lnTo>
                    <a:pt x="800828" y="549023"/>
                  </a:lnTo>
                  <a:lnTo>
                    <a:pt x="806221" y="549023"/>
                  </a:lnTo>
                  <a:lnTo>
                    <a:pt x="806221" y="570601"/>
                  </a:lnTo>
                  <a:close/>
                </a:path>
                <a:path w="5038725" h="1857375">
                  <a:moveTo>
                    <a:pt x="827792" y="575996"/>
                  </a:moveTo>
                  <a:lnTo>
                    <a:pt x="779257" y="575996"/>
                  </a:lnTo>
                  <a:lnTo>
                    <a:pt x="779257" y="570601"/>
                  </a:lnTo>
                  <a:lnTo>
                    <a:pt x="827792" y="570601"/>
                  </a:lnTo>
                  <a:lnTo>
                    <a:pt x="827792" y="575996"/>
                  </a:lnTo>
                  <a:close/>
                </a:path>
                <a:path w="5038725" h="1857375">
                  <a:moveTo>
                    <a:pt x="806221" y="597575"/>
                  </a:moveTo>
                  <a:lnTo>
                    <a:pt x="800828" y="597575"/>
                  </a:lnTo>
                  <a:lnTo>
                    <a:pt x="800828" y="575996"/>
                  </a:lnTo>
                  <a:lnTo>
                    <a:pt x="806221" y="575996"/>
                  </a:lnTo>
                  <a:lnTo>
                    <a:pt x="806221" y="597575"/>
                  </a:lnTo>
                  <a:close/>
                </a:path>
                <a:path w="5038725" h="1857375">
                  <a:moveTo>
                    <a:pt x="577028" y="570601"/>
                  </a:moveTo>
                  <a:lnTo>
                    <a:pt x="571635" y="570601"/>
                  </a:lnTo>
                  <a:lnTo>
                    <a:pt x="571635" y="549023"/>
                  </a:lnTo>
                  <a:lnTo>
                    <a:pt x="577028" y="549023"/>
                  </a:lnTo>
                  <a:lnTo>
                    <a:pt x="577028" y="570601"/>
                  </a:lnTo>
                  <a:close/>
                </a:path>
                <a:path w="5038725" h="1857375">
                  <a:moveTo>
                    <a:pt x="598599" y="575996"/>
                  </a:moveTo>
                  <a:lnTo>
                    <a:pt x="550064" y="575996"/>
                  </a:lnTo>
                  <a:lnTo>
                    <a:pt x="550064" y="570601"/>
                  </a:lnTo>
                  <a:lnTo>
                    <a:pt x="598599" y="570601"/>
                  </a:lnTo>
                  <a:lnTo>
                    <a:pt x="598599" y="575996"/>
                  </a:lnTo>
                  <a:close/>
                </a:path>
                <a:path w="5038725" h="1857375">
                  <a:moveTo>
                    <a:pt x="577028" y="597575"/>
                  </a:moveTo>
                  <a:lnTo>
                    <a:pt x="571635" y="597575"/>
                  </a:lnTo>
                  <a:lnTo>
                    <a:pt x="571635" y="575996"/>
                  </a:lnTo>
                  <a:lnTo>
                    <a:pt x="577028" y="575996"/>
                  </a:lnTo>
                  <a:lnTo>
                    <a:pt x="577028" y="597575"/>
                  </a:lnTo>
                  <a:close/>
                </a:path>
                <a:path w="5038725" h="1857375">
                  <a:moveTo>
                    <a:pt x="347834" y="570601"/>
                  </a:moveTo>
                  <a:lnTo>
                    <a:pt x="342442" y="570601"/>
                  </a:lnTo>
                  <a:lnTo>
                    <a:pt x="342442" y="549023"/>
                  </a:lnTo>
                  <a:lnTo>
                    <a:pt x="347834" y="549023"/>
                  </a:lnTo>
                  <a:lnTo>
                    <a:pt x="347834" y="570601"/>
                  </a:lnTo>
                  <a:close/>
                </a:path>
                <a:path w="5038725" h="1857375">
                  <a:moveTo>
                    <a:pt x="369405" y="575996"/>
                  </a:moveTo>
                  <a:lnTo>
                    <a:pt x="320870" y="575996"/>
                  </a:lnTo>
                  <a:lnTo>
                    <a:pt x="320870" y="570601"/>
                  </a:lnTo>
                  <a:lnTo>
                    <a:pt x="369405" y="570601"/>
                  </a:lnTo>
                  <a:lnTo>
                    <a:pt x="369405" y="575996"/>
                  </a:lnTo>
                  <a:close/>
                </a:path>
                <a:path w="5038725" h="1857375">
                  <a:moveTo>
                    <a:pt x="347834" y="597575"/>
                  </a:moveTo>
                  <a:lnTo>
                    <a:pt x="342442" y="597575"/>
                  </a:lnTo>
                  <a:lnTo>
                    <a:pt x="342442" y="575996"/>
                  </a:lnTo>
                  <a:lnTo>
                    <a:pt x="347834" y="575996"/>
                  </a:lnTo>
                  <a:lnTo>
                    <a:pt x="347834" y="597575"/>
                  </a:lnTo>
                  <a:close/>
                </a:path>
                <a:path w="5038725" h="1857375">
                  <a:moveTo>
                    <a:pt x="920818" y="685239"/>
                  </a:moveTo>
                  <a:lnTo>
                    <a:pt x="915425" y="685239"/>
                  </a:lnTo>
                  <a:lnTo>
                    <a:pt x="915425" y="663660"/>
                  </a:lnTo>
                  <a:lnTo>
                    <a:pt x="920818" y="663660"/>
                  </a:lnTo>
                  <a:lnTo>
                    <a:pt x="920818" y="685239"/>
                  </a:lnTo>
                  <a:close/>
                </a:path>
                <a:path w="5038725" h="1857375">
                  <a:moveTo>
                    <a:pt x="942389" y="690633"/>
                  </a:moveTo>
                  <a:lnTo>
                    <a:pt x="893854" y="690633"/>
                  </a:lnTo>
                  <a:lnTo>
                    <a:pt x="893854" y="685239"/>
                  </a:lnTo>
                  <a:lnTo>
                    <a:pt x="942389" y="685239"/>
                  </a:lnTo>
                  <a:lnTo>
                    <a:pt x="942389" y="690633"/>
                  </a:lnTo>
                  <a:close/>
                </a:path>
                <a:path w="5038725" h="1857375">
                  <a:moveTo>
                    <a:pt x="920818" y="712212"/>
                  </a:moveTo>
                  <a:lnTo>
                    <a:pt x="915425" y="712212"/>
                  </a:lnTo>
                  <a:lnTo>
                    <a:pt x="915425" y="690633"/>
                  </a:lnTo>
                  <a:lnTo>
                    <a:pt x="920818" y="690633"/>
                  </a:lnTo>
                  <a:lnTo>
                    <a:pt x="920818" y="712212"/>
                  </a:lnTo>
                  <a:close/>
                </a:path>
                <a:path w="5038725" h="1857375">
                  <a:moveTo>
                    <a:pt x="691625" y="685239"/>
                  </a:moveTo>
                  <a:lnTo>
                    <a:pt x="686232" y="685239"/>
                  </a:lnTo>
                  <a:lnTo>
                    <a:pt x="686232" y="663660"/>
                  </a:lnTo>
                  <a:lnTo>
                    <a:pt x="691625" y="663660"/>
                  </a:lnTo>
                  <a:lnTo>
                    <a:pt x="691625" y="685239"/>
                  </a:lnTo>
                  <a:close/>
                </a:path>
                <a:path w="5038725" h="1857375">
                  <a:moveTo>
                    <a:pt x="713196" y="690633"/>
                  </a:moveTo>
                  <a:lnTo>
                    <a:pt x="664661" y="690633"/>
                  </a:lnTo>
                  <a:lnTo>
                    <a:pt x="664661" y="685239"/>
                  </a:lnTo>
                  <a:lnTo>
                    <a:pt x="713196" y="685239"/>
                  </a:lnTo>
                  <a:lnTo>
                    <a:pt x="713196" y="690633"/>
                  </a:lnTo>
                  <a:close/>
                </a:path>
                <a:path w="5038725" h="1857375">
                  <a:moveTo>
                    <a:pt x="691625" y="712212"/>
                  </a:moveTo>
                  <a:lnTo>
                    <a:pt x="686232" y="712212"/>
                  </a:lnTo>
                  <a:lnTo>
                    <a:pt x="686232" y="690633"/>
                  </a:lnTo>
                  <a:lnTo>
                    <a:pt x="691625" y="690633"/>
                  </a:lnTo>
                  <a:lnTo>
                    <a:pt x="691625" y="712212"/>
                  </a:lnTo>
                  <a:close/>
                </a:path>
                <a:path w="5038725" h="1857375">
                  <a:moveTo>
                    <a:pt x="462431" y="685239"/>
                  </a:moveTo>
                  <a:lnTo>
                    <a:pt x="457038" y="685239"/>
                  </a:lnTo>
                  <a:lnTo>
                    <a:pt x="457038" y="663660"/>
                  </a:lnTo>
                  <a:lnTo>
                    <a:pt x="462431" y="663660"/>
                  </a:lnTo>
                  <a:lnTo>
                    <a:pt x="462431" y="685239"/>
                  </a:lnTo>
                  <a:close/>
                </a:path>
                <a:path w="5038725" h="1857375">
                  <a:moveTo>
                    <a:pt x="484002" y="690633"/>
                  </a:moveTo>
                  <a:lnTo>
                    <a:pt x="435467" y="690633"/>
                  </a:lnTo>
                  <a:lnTo>
                    <a:pt x="435467" y="685239"/>
                  </a:lnTo>
                  <a:lnTo>
                    <a:pt x="484002" y="685239"/>
                  </a:lnTo>
                  <a:lnTo>
                    <a:pt x="484002" y="690633"/>
                  </a:lnTo>
                  <a:close/>
                </a:path>
                <a:path w="5038725" h="1857375">
                  <a:moveTo>
                    <a:pt x="462431" y="712212"/>
                  </a:moveTo>
                  <a:lnTo>
                    <a:pt x="457038" y="712212"/>
                  </a:lnTo>
                  <a:lnTo>
                    <a:pt x="457038" y="690633"/>
                  </a:lnTo>
                  <a:lnTo>
                    <a:pt x="462431" y="690633"/>
                  </a:lnTo>
                  <a:lnTo>
                    <a:pt x="462431" y="712212"/>
                  </a:lnTo>
                  <a:close/>
                </a:path>
                <a:path w="5038725" h="1857375">
                  <a:moveTo>
                    <a:pt x="233238" y="685239"/>
                  </a:moveTo>
                  <a:lnTo>
                    <a:pt x="227845" y="685239"/>
                  </a:lnTo>
                  <a:lnTo>
                    <a:pt x="227845" y="663660"/>
                  </a:lnTo>
                  <a:lnTo>
                    <a:pt x="233238" y="663660"/>
                  </a:lnTo>
                  <a:lnTo>
                    <a:pt x="233238" y="685239"/>
                  </a:lnTo>
                  <a:close/>
                </a:path>
                <a:path w="5038725" h="1857375">
                  <a:moveTo>
                    <a:pt x="254809" y="690633"/>
                  </a:moveTo>
                  <a:lnTo>
                    <a:pt x="206274" y="690633"/>
                  </a:lnTo>
                  <a:lnTo>
                    <a:pt x="206274" y="685239"/>
                  </a:lnTo>
                  <a:lnTo>
                    <a:pt x="254809" y="685239"/>
                  </a:lnTo>
                  <a:lnTo>
                    <a:pt x="254809" y="690633"/>
                  </a:lnTo>
                  <a:close/>
                </a:path>
                <a:path w="5038725" h="1857375">
                  <a:moveTo>
                    <a:pt x="233238" y="712212"/>
                  </a:moveTo>
                  <a:lnTo>
                    <a:pt x="227845" y="712212"/>
                  </a:lnTo>
                  <a:lnTo>
                    <a:pt x="227845" y="690633"/>
                  </a:lnTo>
                  <a:lnTo>
                    <a:pt x="233238" y="690633"/>
                  </a:lnTo>
                  <a:lnTo>
                    <a:pt x="233238" y="712212"/>
                  </a:lnTo>
                  <a:close/>
                </a:path>
                <a:path w="5038725" h="1857375">
                  <a:moveTo>
                    <a:pt x="1035415" y="799876"/>
                  </a:moveTo>
                  <a:lnTo>
                    <a:pt x="1030022" y="799876"/>
                  </a:lnTo>
                  <a:lnTo>
                    <a:pt x="1030022" y="778297"/>
                  </a:lnTo>
                  <a:lnTo>
                    <a:pt x="1035415" y="778297"/>
                  </a:lnTo>
                  <a:lnTo>
                    <a:pt x="1035415" y="799876"/>
                  </a:lnTo>
                  <a:close/>
                </a:path>
                <a:path w="5038725" h="1857375">
                  <a:moveTo>
                    <a:pt x="1056986" y="805270"/>
                  </a:moveTo>
                  <a:lnTo>
                    <a:pt x="1008451" y="805270"/>
                  </a:lnTo>
                  <a:lnTo>
                    <a:pt x="1008451" y="799876"/>
                  </a:lnTo>
                  <a:lnTo>
                    <a:pt x="1056986" y="799876"/>
                  </a:lnTo>
                  <a:lnTo>
                    <a:pt x="1056986" y="805270"/>
                  </a:lnTo>
                  <a:close/>
                </a:path>
                <a:path w="5038725" h="1857375">
                  <a:moveTo>
                    <a:pt x="1035415" y="826849"/>
                  </a:moveTo>
                  <a:lnTo>
                    <a:pt x="1030022" y="826849"/>
                  </a:lnTo>
                  <a:lnTo>
                    <a:pt x="1030022" y="805270"/>
                  </a:lnTo>
                  <a:lnTo>
                    <a:pt x="1035415" y="805270"/>
                  </a:lnTo>
                  <a:lnTo>
                    <a:pt x="1035415" y="826849"/>
                  </a:lnTo>
                  <a:close/>
                </a:path>
                <a:path w="5038725" h="1857375">
                  <a:moveTo>
                    <a:pt x="806221" y="799876"/>
                  </a:moveTo>
                  <a:lnTo>
                    <a:pt x="800828" y="799876"/>
                  </a:lnTo>
                  <a:lnTo>
                    <a:pt x="800828" y="778297"/>
                  </a:lnTo>
                  <a:lnTo>
                    <a:pt x="806221" y="778297"/>
                  </a:lnTo>
                  <a:lnTo>
                    <a:pt x="806221" y="799876"/>
                  </a:lnTo>
                  <a:close/>
                </a:path>
                <a:path w="5038725" h="1857375">
                  <a:moveTo>
                    <a:pt x="827792" y="805270"/>
                  </a:moveTo>
                  <a:lnTo>
                    <a:pt x="779257" y="805270"/>
                  </a:lnTo>
                  <a:lnTo>
                    <a:pt x="779257" y="799876"/>
                  </a:lnTo>
                  <a:lnTo>
                    <a:pt x="827792" y="799876"/>
                  </a:lnTo>
                  <a:lnTo>
                    <a:pt x="827792" y="805270"/>
                  </a:lnTo>
                  <a:close/>
                </a:path>
                <a:path w="5038725" h="1857375">
                  <a:moveTo>
                    <a:pt x="806221" y="826849"/>
                  </a:moveTo>
                  <a:lnTo>
                    <a:pt x="800828" y="826849"/>
                  </a:lnTo>
                  <a:lnTo>
                    <a:pt x="800828" y="805270"/>
                  </a:lnTo>
                  <a:lnTo>
                    <a:pt x="806221" y="805270"/>
                  </a:lnTo>
                  <a:lnTo>
                    <a:pt x="806221" y="826849"/>
                  </a:lnTo>
                  <a:close/>
                </a:path>
                <a:path w="5038725" h="1857375">
                  <a:moveTo>
                    <a:pt x="577028" y="799876"/>
                  </a:moveTo>
                  <a:lnTo>
                    <a:pt x="571635" y="799876"/>
                  </a:lnTo>
                  <a:lnTo>
                    <a:pt x="571635" y="778297"/>
                  </a:lnTo>
                  <a:lnTo>
                    <a:pt x="577028" y="778297"/>
                  </a:lnTo>
                  <a:lnTo>
                    <a:pt x="577028" y="799876"/>
                  </a:lnTo>
                  <a:close/>
                </a:path>
                <a:path w="5038725" h="1857375">
                  <a:moveTo>
                    <a:pt x="598599" y="805270"/>
                  </a:moveTo>
                  <a:lnTo>
                    <a:pt x="550064" y="805270"/>
                  </a:lnTo>
                  <a:lnTo>
                    <a:pt x="550064" y="799876"/>
                  </a:lnTo>
                  <a:lnTo>
                    <a:pt x="598599" y="799876"/>
                  </a:lnTo>
                  <a:lnTo>
                    <a:pt x="598599" y="805270"/>
                  </a:lnTo>
                  <a:close/>
                </a:path>
                <a:path w="5038725" h="1857375">
                  <a:moveTo>
                    <a:pt x="577028" y="826849"/>
                  </a:moveTo>
                  <a:lnTo>
                    <a:pt x="571635" y="826849"/>
                  </a:lnTo>
                  <a:lnTo>
                    <a:pt x="571635" y="805270"/>
                  </a:lnTo>
                  <a:lnTo>
                    <a:pt x="577028" y="805270"/>
                  </a:lnTo>
                  <a:lnTo>
                    <a:pt x="577028" y="826849"/>
                  </a:lnTo>
                  <a:close/>
                </a:path>
                <a:path w="5038725" h="1857375">
                  <a:moveTo>
                    <a:pt x="347834" y="799876"/>
                  </a:moveTo>
                  <a:lnTo>
                    <a:pt x="342442" y="799876"/>
                  </a:lnTo>
                  <a:lnTo>
                    <a:pt x="342442" y="778297"/>
                  </a:lnTo>
                  <a:lnTo>
                    <a:pt x="347834" y="778297"/>
                  </a:lnTo>
                  <a:lnTo>
                    <a:pt x="347834" y="799876"/>
                  </a:lnTo>
                  <a:close/>
                </a:path>
                <a:path w="5038725" h="1857375">
                  <a:moveTo>
                    <a:pt x="369405" y="805270"/>
                  </a:moveTo>
                  <a:lnTo>
                    <a:pt x="320870" y="805270"/>
                  </a:lnTo>
                  <a:lnTo>
                    <a:pt x="320870" y="799876"/>
                  </a:lnTo>
                  <a:lnTo>
                    <a:pt x="369405" y="799876"/>
                  </a:lnTo>
                  <a:lnTo>
                    <a:pt x="369405" y="805270"/>
                  </a:lnTo>
                  <a:close/>
                </a:path>
                <a:path w="5038725" h="1857375">
                  <a:moveTo>
                    <a:pt x="347834" y="826849"/>
                  </a:moveTo>
                  <a:lnTo>
                    <a:pt x="342442" y="826849"/>
                  </a:lnTo>
                  <a:lnTo>
                    <a:pt x="342442" y="805270"/>
                  </a:lnTo>
                  <a:lnTo>
                    <a:pt x="347834" y="805270"/>
                  </a:lnTo>
                  <a:lnTo>
                    <a:pt x="347834" y="826849"/>
                  </a:lnTo>
                  <a:close/>
                </a:path>
                <a:path w="5038725" h="1857375">
                  <a:moveTo>
                    <a:pt x="920818" y="914513"/>
                  </a:moveTo>
                  <a:lnTo>
                    <a:pt x="915425" y="914513"/>
                  </a:lnTo>
                  <a:lnTo>
                    <a:pt x="915425" y="892934"/>
                  </a:lnTo>
                  <a:lnTo>
                    <a:pt x="920818" y="892934"/>
                  </a:lnTo>
                  <a:lnTo>
                    <a:pt x="920818" y="914513"/>
                  </a:lnTo>
                  <a:close/>
                </a:path>
                <a:path w="5038725" h="1857375">
                  <a:moveTo>
                    <a:pt x="942389" y="919908"/>
                  </a:moveTo>
                  <a:lnTo>
                    <a:pt x="893854" y="919908"/>
                  </a:lnTo>
                  <a:lnTo>
                    <a:pt x="893854" y="914513"/>
                  </a:lnTo>
                  <a:lnTo>
                    <a:pt x="942389" y="914513"/>
                  </a:lnTo>
                  <a:lnTo>
                    <a:pt x="942389" y="919908"/>
                  </a:lnTo>
                  <a:close/>
                </a:path>
                <a:path w="5038725" h="1857375">
                  <a:moveTo>
                    <a:pt x="920818" y="941486"/>
                  </a:moveTo>
                  <a:lnTo>
                    <a:pt x="915425" y="941486"/>
                  </a:lnTo>
                  <a:lnTo>
                    <a:pt x="915425" y="919908"/>
                  </a:lnTo>
                  <a:lnTo>
                    <a:pt x="920818" y="919908"/>
                  </a:lnTo>
                  <a:lnTo>
                    <a:pt x="920818" y="941486"/>
                  </a:lnTo>
                  <a:close/>
                </a:path>
                <a:path w="5038725" h="1857375">
                  <a:moveTo>
                    <a:pt x="691625" y="914513"/>
                  </a:moveTo>
                  <a:lnTo>
                    <a:pt x="686232" y="914513"/>
                  </a:lnTo>
                  <a:lnTo>
                    <a:pt x="686232" y="892934"/>
                  </a:lnTo>
                  <a:lnTo>
                    <a:pt x="691625" y="892934"/>
                  </a:lnTo>
                  <a:lnTo>
                    <a:pt x="691625" y="914513"/>
                  </a:lnTo>
                  <a:close/>
                </a:path>
                <a:path w="5038725" h="1857375">
                  <a:moveTo>
                    <a:pt x="713196" y="919908"/>
                  </a:moveTo>
                  <a:lnTo>
                    <a:pt x="664661" y="919908"/>
                  </a:lnTo>
                  <a:lnTo>
                    <a:pt x="664661" y="914513"/>
                  </a:lnTo>
                  <a:lnTo>
                    <a:pt x="713196" y="914513"/>
                  </a:lnTo>
                  <a:lnTo>
                    <a:pt x="713196" y="919908"/>
                  </a:lnTo>
                  <a:close/>
                </a:path>
                <a:path w="5038725" h="1857375">
                  <a:moveTo>
                    <a:pt x="691625" y="941486"/>
                  </a:moveTo>
                  <a:lnTo>
                    <a:pt x="686232" y="941486"/>
                  </a:lnTo>
                  <a:lnTo>
                    <a:pt x="686232" y="919908"/>
                  </a:lnTo>
                  <a:lnTo>
                    <a:pt x="691625" y="919908"/>
                  </a:lnTo>
                  <a:lnTo>
                    <a:pt x="691625" y="941486"/>
                  </a:lnTo>
                  <a:close/>
                </a:path>
                <a:path w="5038725" h="1857375">
                  <a:moveTo>
                    <a:pt x="462431" y="914513"/>
                  </a:moveTo>
                  <a:lnTo>
                    <a:pt x="457038" y="914513"/>
                  </a:lnTo>
                  <a:lnTo>
                    <a:pt x="457038" y="892934"/>
                  </a:lnTo>
                  <a:lnTo>
                    <a:pt x="462431" y="892934"/>
                  </a:lnTo>
                  <a:lnTo>
                    <a:pt x="462431" y="914513"/>
                  </a:lnTo>
                  <a:close/>
                </a:path>
                <a:path w="5038725" h="1857375">
                  <a:moveTo>
                    <a:pt x="484002" y="919908"/>
                  </a:moveTo>
                  <a:lnTo>
                    <a:pt x="435467" y="919908"/>
                  </a:lnTo>
                  <a:lnTo>
                    <a:pt x="435467" y="914513"/>
                  </a:lnTo>
                  <a:lnTo>
                    <a:pt x="484002" y="914513"/>
                  </a:lnTo>
                  <a:lnTo>
                    <a:pt x="484002" y="919908"/>
                  </a:lnTo>
                  <a:close/>
                </a:path>
                <a:path w="5038725" h="1857375">
                  <a:moveTo>
                    <a:pt x="462431" y="941486"/>
                  </a:moveTo>
                  <a:lnTo>
                    <a:pt x="457038" y="941486"/>
                  </a:lnTo>
                  <a:lnTo>
                    <a:pt x="457038" y="919908"/>
                  </a:lnTo>
                  <a:lnTo>
                    <a:pt x="462431" y="919908"/>
                  </a:lnTo>
                  <a:lnTo>
                    <a:pt x="462431" y="941486"/>
                  </a:lnTo>
                  <a:close/>
                </a:path>
                <a:path w="5038725" h="1857375">
                  <a:moveTo>
                    <a:pt x="1035415" y="1027802"/>
                  </a:moveTo>
                  <a:lnTo>
                    <a:pt x="1030022" y="1027802"/>
                  </a:lnTo>
                  <a:lnTo>
                    <a:pt x="1030022" y="1006223"/>
                  </a:lnTo>
                  <a:lnTo>
                    <a:pt x="1035415" y="1006223"/>
                  </a:lnTo>
                  <a:lnTo>
                    <a:pt x="1035415" y="1027802"/>
                  </a:lnTo>
                  <a:close/>
                </a:path>
                <a:path w="5038725" h="1857375">
                  <a:moveTo>
                    <a:pt x="1056986" y="1033196"/>
                  </a:moveTo>
                  <a:lnTo>
                    <a:pt x="1008451" y="1033196"/>
                  </a:lnTo>
                  <a:lnTo>
                    <a:pt x="1008451" y="1027802"/>
                  </a:lnTo>
                  <a:lnTo>
                    <a:pt x="1056986" y="1027802"/>
                  </a:lnTo>
                  <a:lnTo>
                    <a:pt x="1056986" y="1033196"/>
                  </a:lnTo>
                  <a:close/>
                </a:path>
                <a:path w="5038725" h="1857375">
                  <a:moveTo>
                    <a:pt x="1035415" y="1054775"/>
                  </a:moveTo>
                  <a:lnTo>
                    <a:pt x="1030022" y="1054775"/>
                  </a:lnTo>
                  <a:lnTo>
                    <a:pt x="1030022" y="1033196"/>
                  </a:lnTo>
                  <a:lnTo>
                    <a:pt x="1035415" y="1033196"/>
                  </a:lnTo>
                  <a:lnTo>
                    <a:pt x="1035415" y="1054775"/>
                  </a:lnTo>
                  <a:close/>
                </a:path>
                <a:path w="5038725" h="1857375">
                  <a:moveTo>
                    <a:pt x="806221" y="1027802"/>
                  </a:moveTo>
                  <a:lnTo>
                    <a:pt x="800828" y="1027802"/>
                  </a:lnTo>
                  <a:lnTo>
                    <a:pt x="800828" y="1006223"/>
                  </a:lnTo>
                  <a:lnTo>
                    <a:pt x="806221" y="1006223"/>
                  </a:lnTo>
                  <a:lnTo>
                    <a:pt x="806221" y="1027802"/>
                  </a:lnTo>
                  <a:close/>
                </a:path>
                <a:path w="5038725" h="1857375">
                  <a:moveTo>
                    <a:pt x="827792" y="1033196"/>
                  </a:moveTo>
                  <a:lnTo>
                    <a:pt x="779257" y="1033196"/>
                  </a:lnTo>
                  <a:lnTo>
                    <a:pt x="779257" y="1027802"/>
                  </a:lnTo>
                  <a:lnTo>
                    <a:pt x="827792" y="1027802"/>
                  </a:lnTo>
                  <a:lnTo>
                    <a:pt x="827792" y="1033196"/>
                  </a:lnTo>
                  <a:close/>
                </a:path>
                <a:path w="5038725" h="1857375">
                  <a:moveTo>
                    <a:pt x="806221" y="1054775"/>
                  </a:moveTo>
                  <a:lnTo>
                    <a:pt x="800828" y="1054775"/>
                  </a:lnTo>
                  <a:lnTo>
                    <a:pt x="800828" y="1033196"/>
                  </a:lnTo>
                  <a:lnTo>
                    <a:pt x="806221" y="1033196"/>
                  </a:lnTo>
                  <a:lnTo>
                    <a:pt x="806221" y="1054775"/>
                  </a:lnTo>
                  <a:close/>
                </a:path>
                <a:path w="5038725" h="1857375">
                  <a:moveTo>
                    <a:pt x="920818" y="1142439"/>
                  </a:moveTo>
                  <a:lnTo>
                    <a:pt x="915425" y="1142439"/>
                  </a:lnTo>
                  <a:lnTo>
                    <a:pt x="915425" y="1120860"/>
                  </a:lnTo>
                  <a:lnTo>
                    <a:pt x="920818" y="1120860"/>
                  </a:lnTo>
                  <a:lnTo>
                    <a:pt x="920818" y="1142439"/>
                  </a:lnTo>
                  <a:close/>
                </a:path>
                <a:path w="5038725" h="1857375">
                  <a:moveTo>
                    <a:pt x="942389" y="1147833"/>
                  </a:moveTo>
                  <a:lnTo>
                    <a:pt x="893854" y="1147833"/>
                  </a:lnTo>
                  <a:lnTo>
                    <a:pt x="893854" y="1142439"/>
                  </a:lnTo>
                  <a:lnTo>
                    <a:pt x="942389" y="1142439"/>
                  </a:lnTo>
                  <a:lnTo>
                    <a:pt x="942389" y="1147833"/>
                  </a:lnTo>
                  <a:close/>
                </a:path>
                <a:path w="5038725" h="1857375">
                  <a:moveTo>
                    <a:pt x="920818" y="1169412"/>
                  </a:moveTo>
                  <a:lnTo>
                    <a:pt x="915425" y="1169412"/>
                  </a:lnTo>
                  <a:lnTo>
                    <a:pt x="915425" y="1147833"/>
                  </a:lnTo>
                  <a:lnTo>
                    <a:pt x="920818" y="1147833"/>
                  </a:lnTo>
                  <a:lnTo>
                    <a:pt x="920818" y="1169412"/>
                  </a:lnTo>
                  <a:close/>
                </a:path>
                <a:path w="5038725" h="1857375">
                  <a:moveTo>
                    <a:pt x="1036763" y="1270563"/>
                  </a:moveTo>
                  <a:lnTo>
                    <a:pt x="1020584" y="1262470"/>
                  </a:lnTo>
                  <a:lnTo>
                    <a:pt x="1012495" y="1257076"/>
                  </a:lnTo>
                  <a:lnTo>
                    <a:pt x="1030022" y="1257076"/>
                  </a:lnTo>
                  <a:lnTo>
                    <a:pt x="1030022" y="1235497"/>
                  </a:lnTo>
                  <a:lnTo>
                    <a:pt x="1036763" y="1235497"/>
                  </a:lnTo>
                  <a:lnTo>
                    <a:pt x="1036763" y="1257076"/>
                  </a:lnTo>
                  <a:lnTo>
                    <a:pt x="1058334" y="1257076"/>
                  </a:lnTo>
                  <a:lnTo>
                    <a:pt x="1058334" y="1262470"/>
                  </a:lnTo>
                  <a:lnTo>
                    <a:pt x="1036763" y="1262470"/>
                  </a:lnTo>
                  <a:lnTo>
                    <a:pt x="1036763" y="1270563"/>
                  </a:lnTo>
                  <a:close/>
                </a:path>
                <a:path w="5038725" h="1857375">
                  <a:moveTo>
                    <a:pt x="26963" y="689285"/>
                  </a:moveTo>
                  <a:lnTo>
                    <a:pt x="24267" y="689285"/>
                  </a:lnTo>
                  <a:lnTo>
                    <a:pt x="14830" y="683890"/>
                  </a:lnTo>
                  <a:lnTo>
                    <a:pt x="26963" y="683890"/>
                  </a:lnTo>
                  <a:lnTo>
                    <a:pt x="26963" y="689285"/>
                  </a:lnTo>
                  <a:close/>
                </a:path>
                <a:path w="5038725" h="1857375">
                  <a:moveTo>
                    <a:pt x="118641" y="570601"/>
                  </a:moveTo>
                  <a:lnTo>
                    <a:pt x="113248" y="570601"/>
                  </a:lnTo>
                  <a:lnTo>
                    <a:pt x="113248" y="549023"/>
                  </a:lnTo>
                  <a:lnTo>
                    <a:pt x="118641" y="549023"/>
                  </a:lnTo>
                  <a:lnTo>
                    <a:pt x="118641" y="570601"/>
                  </a:lnTo>
                  <a:close/>
                </a:path>
                <a:path w="5038725" h="1857375">
                  <a:moveTo>
                    <a:pt x="140212" y="575996"/>
                  </a:moveTo>
                  <a:lnTo>
                    <a:pt x="91677" y="575996"/>
                  </a:lnTo>
                  <a:lnTo>
                    <a:pt x="91677" y="570601"/>
                  </a:lnTo>
                  <a:lnTo>
                    <a:pt x="140212" y="570601"/>
                  </a:lnTo>
                  <a:lnTo>
                    <a:pt x="140212" y="575996"/>
                  </a:lnTo>
                  <a:close/>
                </a:path>
                <a:path w="5038725" h="1857375">
                  <a:moveTo>
                    <a:pt x="118641" y="597575"/>
                  </a:moveTo>
                  <a:lnTo>
                    <a:pt x="113248" y="597575"/>
                  </a:lnTo>
                  <a:lnTo>
                    <a:pt x="113248" y="575996"/>
                  </a:lnTo>
                  <a:lnTo>
                    <a:pt x="118641" y="575996"/>
                  </a:lnTo>
                  <a:lnTo>
                    <a:pt x="118641" y="597575"/>
                  </a:lnTo>
                  <a:close/>
                </a:path>
                <a:path w="5038725" h="1857375">
                  <a:moveTo>
                    <a:pt x="5392" y="678495"/>
                  </a:moveTo>
                  <a:lnTo>
                    <a:pt x="0" y="675798"/>
                  </a:lnTo>
                  <a:lnTo>
                    <a:pt x="0" y="663660"/>
                  </a:lnTo>
                  <a:lnTo>
                    <a:pt x="5392" y="663660"/>
                  </a:lnTo>
                  <a:lnTo>
                    <a:pt x="5392" y="67849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2383" y="0"/>
              <a:ext cx="4030345" cy="1638300"/>
            </a:xfrm>
            <a:custGeom>
              <a:avLst/>
              <a:gdLst/>
              <a:ahLst/>
              <a:cxnLst/>
              <a:rect l="l" t="t" r="r" b="b"/>
              <a:pathLst>
                <a:path w="4030345" h="1638300">
                  <a:moveTo>
                    <a:pt x="0" y="165100"/>
                  </a:moveTo>
                  <a:lnTo>
                    <a:pt x="52579" y="63500"/>
                  </a:lnTo>
                  <a:lnTo>
                    <a:pt x="99265" y="50800"/>
                  </a:lnTo>
                  <a:lnTo>
                    <a:pt x="145891" y="50800"/>
                  </a:lnTo>
                  <a:lnTo>
                    <a:pt x="239226" y="25400"/>
                  </a:lnTo>
                  <a:lnTo>
                    <a:pt x="286064" y="25400"/>
                  </a:lnTo>
                  <a:lnTo>
                    <a:pt x="333104" y="12700"/>
                  </a:lnTo>
                  <a:lnTo>
                    <a:pt x="380410" y="12700"/>
                  </a:lnTo>
                  <a:lnTo>
                    <a:pt x="428047" y="0"/>
                  </a:lnTo>
                  <a:lnTo>
                    <a:pt x="882458" y="0"/>
                  </a:lnTo>
                  <a:lnTo>
                    <a:pt x="1042655" y="38100"/>
                  </a:lnTo>
                  <a:lnTo>
                    <a:pt x="1193372" y="76200"/>
                  </a:lnTo>
                  <a:lnTo>
                    <a:pt x="502768" y="76200"/>
                  </a:lnTo>
                  <a:lnTo>
                    <a:pt x="451898" y="88900"/>
                  </a:lnTo>
                  <a:lnTo>
                    <a:pt x="401576" y="88900"/>
                  </a:lnTo>
                  <a:lnTo>
                    <a:pt x="351751" y="101600"/>
                  </a:lnTo>
                  <a:lnTo>
                    <a:pt x="302371" y="101600"/>
                  </a:lnTo>
                  <a:lnTo>
                    <a:pt x="156390" y="139700"/>
                  </a:lnTo>
                  <a:lnTo>
                    <a:pt x="117166" y="139700"/>
                  </a:lnTo>
                  <a:lnTo>
                    <a:pt x="78195" y="152400"/>
                  </a:lnTo>
                  <a:lnTo>
                    <a:pt x="39224" y="152400"/>
                  </a:lnTo>
                  <a:lnTo>
                    <a:pt x="0" y="165100"/>
                  </a:lnTo>
                  <a:close/>
                </a:path>
                <a:path w="4030345" h="1638300">
                  <a:moveTo>
                    <a:pt x="2276924" y="215900"/>
                  </a:moveTo>
                  <a:lnTo>
                    <a:pt x="1665191" y="215900"/>
                  </a:lnTo>
                  <a:lnTo>
                    <a:pt x="1709264" y="203200"/>
                  </a:lnTo>
                  <a:lnTo>
                    <a:pt x="2115320" y="203200"/>
                  </a:lnTo>
                  <a:lnTo>
                    <a:pt x="2144151" y="165100"/>
                  </a:lnTo>
                  <a:lnTo>
                    <a:pt x="2176921" y="127000"/>
                  </a:lnTo>
                  <a:lnTo>
                    <a:pt x="2212780" y="88900"/>
                  </a:lnTo>
                  <a:lnTo>
                    <a:pt x="2250879" y="50800"/>
                  </a:lnTo>
                  <a:lnTo>
                    <a:pt x="2290370" y="12700"/>
                  </a:lnTo>
                  <a:lnTo>
                    <a:pt x="2308541" y="0"/>
                  </a:lnTo>
                  <a:lnTo>
                    <a:pt x="2493594" y="0"/>
                  </a:lnTo>
                  <a:lnTo>
                    <a:pt x="2476637" y="12700"/>
                  </a:lnTo>
                  <a:lnTo>
                    <a:pt x="2439232" y="50800"/>
                  </a:lnTo>
                  <a:lnTo>
                    <a:pt x="2401957" y="76200"/>
                  </a:lnTo>
                  <a:lnTo>
                    <a:pt x="2365588" y="114300"/>
                  </a:lnTo>
                  <a:lnTo>
                    <a:pt x="2330902" y="152400"/>
                  </a:lnTo>
                  <a:lnTo>
                    <a:pt x="2298675" y="190500"/>
                  </a:lnTo>
                  <a:lnTo>
                    <a:pt x="2276924" y="215900"/>
                  </a:lnTo>
                  <a:close/>
                </a:path>
                <a:path w="4030345" h="1638300">
                  <a:moveTo>
                    <a:pt x="3078035" y="101600"/>
                  </a:moveTo>
                  <a:lnTo>
                    <a:pt x="3009175" y="101600"/>
                  </a:lnTo>
                  <a:lnTo>
                    <a:pt x="2958474" y="88900"/>
                  </a:lnTo>
                  <a:lnTo>
                    <a:pt x="2908373" y="88900"/>
                  </a:lnTo>
                  <a:lnTo>
                    <a:pt x="2762792" y="50800"/>
                  </a:lnTo>
                  <a:lnTo>
                    <a:pt x="2716217" y="25400"/>
                  </a:lnTo>
                  <a:lnTo>
                    <a:pt x="2670807" y="12700"/>
                  </a:lnTo>
                  <a:lnTo>
                    <a:pt x="2637727" y="0"/>
                  </a:lnTo>
                  <a:lnTo>
                    <a:pt x="2907730" y="0"/>
                  </a:lnTo>
                  <a:lnTo>
                    <a:pt x="2954797" y="12700"/>
                  </a:lnTo>
                  <a:lnTo>
                    <a:pt x="3283476" y="12700"/>
                  </a:lnTo>
                  <a:lnTo>
                    <a:pt x="3268703" y="25400"/>
                  </a:lnTo>
                  <a:lnTo>
                    <a:pt x="3232522" y="50800"/>
                  </a:lnTo>
                  <a:lnTo>
                    <a:pt x="3189094" y="76200"/>
                  </a:lnTo>
                  <a:lnTo>
                    <a:pt x="3137803" y="88900"/>
                  </a:lnTo>
                  <a:lnTo>
                    <a:pt x="3078035" y="101600"/>
                  </a:lnTo>
                  <a:close/>
                </a:path>
                <a:path w="4030345" h="1638300">
                  <a:moveTo>
                    <a:pt x="3283476" y="12700"/>
                  </a:moveTo>
                  <a:lnTo>
                    <a:pt x="3044171" y="12700"/>
                  </a:lnTo>
                  <a:lnTo>
                    <a:pt x="3085046" y="0"/>
                  </a:lnTo>
                  <a:lnTo>
                    <a:pt x="3298250" y="0"/>
                  </a:lnTo>
                  <a:lnTo>
                    <a:pt x="3283476" y="12700"/>
                  </a:lnTo>
                  <a:close/>
                </a:path>
                <a:path w="4030345" h="1638300">
                  <a:moveTo>
                    <a:pt x="1773995" y="292100"/>
                  </a:moveTo>
                  <a:lnTo>
                    <a:pt x="1525509" y="292100"/>
                  </a:lnTo>
                  <a:lnTo>
                    <a:pt x="1472824" y="279400"/>
                  </a:lnTo>
                  <a:lnTo>
                    <a:pt x="1420999" y="254000"/>
                  </a:lnTo>
                  <a:lnTo>
                    <a:pt x="1327524" y="228600"/>
                  </a:lnTo>
                  <a:lnTo>
                    <a:pt x="1281966" y="203200"/>
                  </a:lnTo>
                  <a:lnTo>
                    <a:pt x="1236745" y="190500"/>
                  </a:lnTo>
                  <a:lnTo>
                    <a:pt x="1191525" y="165100"/>
                  </a:lnTo>
                  <a:lnTo>
                    <a:pt x="1056821" y="127000"/>
                  </a:lnTo>
                  <a:lnTo>
                    <a:pt x="870605" y="76200"/>
                  </a:lnTo>
                  <a:lnTo>
                    <a:pt x="1193372" y="76200"/>
                  </a:lnTo>
                  <a:lnTo>
                    <a:pt x="1241689" y="101600"/>
                  </a:lnTo>
                  <a:lnTo>
                    <a:pt x="1286123" y="114300"/>
                  </a:lnTo>
                  <a:lnTo>
                    <a:pt x="1330670" y="139700"/>
                  </a:lnTo>
                  <a:lnTo>
                    <a:pt x="1421449" y="165100"/>
                  </a:lnTo>
                  <a:lnTo>
                    <a:pt x="1468355" y="190500"/>
                  </a:lnTo>
                  <a:lnTo>
                    <a:pt x="1516721" y="203200"/>
                  </a:lnTo>
                  <a:lnTo>
                    <a:pt x="1571130" y="215900"/>
                  </a:lnTo>
                  <a:lnTo>
                    <a:pt x="2276924" y="215900"/>
                  </a:lnTo>
                  <a:lnTo>
                    <a:pt x="2266048" y="228600"/>
                  </a:lnTo>
                  <a:lnTo>
                    <a:pt x="2246917" y="266700"/>
                  </a:lnTo>
                  <a:lnTo>
                    <a:pt x="1851727" y="266700"/>
                  </a:lnTo>
                  <a:lnTo>
                    <a:pt x="1773995" y="292100"/>
                  </a:lnTo>
                  <a:close/>
                </a:path>
                <a:path w="4030345" h="1638300">
                  <a:moveTo>
                    <a:pt x="1956402" y="190500"/>
                  </a:moveTo>
                  <a:lnTo>
                    <a:pt x="1852578" y="190500"/>
                  </a:lnTo>
                  <a:lnTo>
                    <a:pt x="1904003" y="177800"/>
                  </a:lnTo>
                  <a:lnTo>
                    <a:pt x="1956402" y="190500"/>
                  </a:lnTo>
                  <a:close/>
                </a:path>
                <a:path w="4030345" h="1638300">
                  <a:moveTo>
                    <a:pt x="2115320" y="203200"/>
                  </a:moveTo>
                  <a:lnTo>
                    <a:pt x="1754310" y="203200"/>
                  </a:lnTo>
                  <a:lnTo>
                    <a:pt x="1802539" y="190500"/>
                  </a:lnTo>
                  <a:lnTo>
                    <a:pt x="2062472" y="190500"/>
                  </a:lnTo>
                  <a:lnTo>
                    <a:pt x="2115320" y="203200"/>
                  </a:lnTo>
                  <a:close/>
                </a:path>
                <a:path w="4030345" h="1638300">
                  <a:moveTo>
                    <a:pt x="1797652" y="939800"/>
                  </a:moveTo>
                  <a:lnTo>
                    <a:pt x="1541176" y="939800"/>
                  </a:lnTo>
                  <a:lnTo>
                    <a:pt x="1445367" y="914400"/>
                  </a:lnTo>
                  <a:lnTo>
                    <a:pt x="1397751" y="914400"/>
                  </a:lnTo>
                  <a:lnTo>
                    <a:pt x="1255125" y="876300"/>
                  </a:lnTo>
                  <a:lnTo>
                    <a:pt x="1207398" y="876300"/>
                  </a:lnTo>
                  <a:lnTo>
                    <a:pt x="1159449" y="863600"/>
                  </a:lnTo>
                  <a:lnTo>
                    <a:pt x="1662943" y="863600"/>
                  </a:lnTo>
                  <a:lnTo>
                    <a:pt x="1708686" y="850900"/>
                  </a:lnTo>
                  <a:lnTo>
                    <a:pt x="1795153" y="850900"/>
                  </a:lnTo>
                  <a:lnTo>
                    <a:pt x="1835442" y="838200"/>
                  </a:lnTo>
                  <a:lnTo>
                    <a:pt x="1873479" y="812800"/>
                  </a:lnTo>
                  <a:lnTo>
                    <a:pt x="1909047" y="800100"/>
                  </a:lnTo>
                  <a:lnTo>
                    <a:pt x="1949021" y="762000"/>
                  </a:lnTo>
                  <a:lnTo>
                    <a:pt x="1980102" y="723900"/>
                  </a:lnTo>
                  <a:lnTo>
                    <a:pt x="2003505" y="685800"/>
                  </a:lnTo>
                  <a:lnTo>
                    <a:pt x="2020448" y="647700"/>
                  </a:lnTo>
                  <a:lnTo>
                    <a:pt x="2032148" y="609600"/>
                  </a:lnTo>
                  <a:lnTo>
                    <a:pt x="2039822" y="558800"/>
                  </a:lnTo>
                  <a:lnTo>
                    <a:pt x="2044687" y="520700"/>
                  </a:lnTo>
                  <a:lnTo>
                    <a:pt x="2047961" y="469900"/>
                  </a:lnTo>
                  <a:lnTo>
                    <a:pt x="2050860" y="431800"/>
                  </a:lnTo>
                  <a:lnTo>
                    <a:pt x="2054602" y="393700"/>
                  </a:lnTo>
                  <a:lnTo>
                    <a:pt x="2060403" y="342900"/>
                  </a:lnTo>
                  <a:lnTo>
                    <a:pt x="2069482" y="304800"/>
                  </a:lnTo>
                  <a:lnTo>
                    <a:pt x="2072178" y="292100"/>
                  </a:lnTo>
                  <a:lnTo>
                    <a:pt x="2073526" y="292100"/>
                  </a:lnTo>
                  <a:lnTo>
                    <a:pt x="2076223" y="279400"/>
                  </a:lnTo>
                  <a:lnTo>
                    <a:pt x="2029752" y="279400"/>
                  </a:lnTo>
                  <a:lnTo>
                    <a:pt x="1983534" y="266700"/>
                  </a:lnTo>
                  <a:lnTo>
                    <a:pt x="2246917" y="266700"/>
                  </a:lnTo>
                  <a:lnTo>
                    <a:pt x="2240540" y="279400"/>
                  </a:lnTo>
                  <a:lnTo>
                    <a:pt x="2221504" y="330200"/>
                  </a:lnTo>
                  <a:lnTo>
                    <a:pt x="2208292" y="368300"/>
                  </a:lnTo>
                  <a:lnTo>
                    <a:pt x="2200256" y="419100"/>
                  </a:lnTo>
                  <a:lnTo>
                    <a:pt x="2198908" y="431800"/>
                  </a:lnTo>
                  <a:lnTo>
                    <a:pt x="2198908" y="444500"/>
                  </a:lnTo>
                  <a:lnTo>
                    <a:pt x="2200256" y="444500"/>
                  </a:lnTo>
                  <a:lnTo>
                    <a:pt x="2240054" y="469900"/>
                  </a:lnTo>
                  <a:lnTo>
                    <a:pt x="2284373" y="482600"/>
                  </a:lnTo>
                  <a:lnTo>
                    <a:pt x="2332235" y="495300"/>
                  </a:lnTo>
                  <a:lnTo>
                    <a:pt x="2487293" y="533400"/>
                  </a:lnTo>
                  <a:lnTo>
                    <a:pt x="2186775" y="533400"/>
                  </a:lnTo>
                  <a:lnTo>
                    <a:pt x="2181510" y="584200"/>
                  </a:lnTo>
                  <a:lnTo>
                    <a:pt x="2174014" y="622300"/>
                  </a:lnTo>
                  <a:lnTo>
                    <a:pt x="2163256" y="673100"/>
                  </a:lnTo>
                  <a:lnTo>
                    <a:pt x="2148204" y="711200"/>
                  </a:lnTo>
                  <a:lnTo>
                    <a:pt x="2127826" y="749300"/>
                  </a:lnTo>
                  <a:lnTo>
                    <a:pt x="2101090" y="787400"/>
                  </a:lnTo>
                  <a:lnTo>
                    <a:pt x="2066963" y="825500"/>
                  </a:lnTo>
                  <a:lnTo>
                    <a:pt x="2024414" y="863600"/>
                  </a:lnTo>
                  <a:lnTo>
                    <a:pt x="1972412" y="889000"/>
                  </a:lnTo>
                  <a:lnTo>
                    <a:pt x="1932569" y="901700"/>
                  </a:lnTo>
                  <a:lnTo>
                    <a:pt x="1890024" y="927100"/>
                  </a:lnTo>
                  <a:lnTo>
                    <a:pt x="1844983" y="927100"/>
                  </a:lnTo>
                  <a:lnTo>
                    <a:pt x="1797652" y="939800"/>
                  </a:lnTo>
                  <a:close/>
                </a:path>
                <a:path w="4030345" h="1638300">
                  <a:moveTo>
                    <a:pt x="1683866" y="304800"/>
                  </a:moveTo>
                  <a:lnTo>
                    <a:pt x="1631518" y="304800"/>
                  </a:lnTo>
                  <a:lnTo>
                    <a:pt x="1578570" y="292100"/>
                  </a:lnTo>
                  <a:lnTo>
                    <a:pt x="1735129" y="292100"/>
                  </a:lnTo>
                  <a:lnTo>
                    <a:pt x="1683866" y="304800"/>
                  </a:lnTo>
                  <a:close/>
                </a:path>
                <a:path w="4030345" h="1638300">
                  <a:moveTo>
                    <a:pt x="3266680" y="850900"/>
                  </a:moveTo>
                  <a:lnTo>
                    <a:pt x="2960105" y="850900"/>
                  </a:lnTo>
                  <a:lnTo>
                    <a:pt x="2865346" y="825500"/>
                  </a:lnTo>
                  <a:lnTo>
                    <a:pt x="2820195" y="812800"/>
                  </a:lnTo>
                  <a:lnTo>
                    <a:pt x="2777285" y="787400"/>
                  </a:lnTo>
                  <a:lnTo>
                    <a:pt x="2745897" y="774700"/>
                  </a:lnTo>
                  <a:lnTo>
                    <a:pt x="2718301" y="762000"/>
                  </a:lnTo>
                  <a:lnTo>
                    <a:pt x="2694245" y="736600"/>
                  </a:lnTo>
                  <a:lnTo>
                    <a:pt x="2673474" y="723900"/>
                  </a:lnTo>
                  <a:lnTo>
                    <a:pt x="2657232" y="698500"/>
                  </a:lnTo>
                  <a:lnTo>
                    <a:pt x="2641623" y="673100"/>
                  </a:lnTo>
                  <a:lnTo>
                    <a:pt x="2621716" y="660400"/>
                  </a:lnTo>
                  <a:lnTo>
                    <a:pt x="2592582" y="647700"/>
                  </a:lnTo>
                  <a:lnTo>
                    <a:pt x="2545654" y="622300"/>
                  </a:lnTo>
                  <a:lnTo>
                    <a:pt x="2442803" y="596900"/>
                  </a:lnTo>
                  <a:lnTo>
                    <a:pt x="2390633" y="596900"/>
                  </a:lnTo>
                  <a:lnTo>
                    <a:pt x="2340469" y="584200"/>
                  </a:lnTo>
                  <a:lnTo>
                    <a:pt x="2223871" y="546100"/>
                  </a:lnTo>
                  <a:lnTo>
                    <a:pt x="2186775" y="533400"/>
                  </a:lnTo>
                  <a:lnTo>
                    <a:pt x="2487293" y="533400"/>
                  </a:lnTo>
                  <a:lnTo>
                    <a:pt x="2590435" y="558800"/>
                  </a:lnTo>
                  <a:lnTo>
                    <a:pt x="2639001" y="571500"/>
                  </a:lnTo>
                  <a:lnTo>
                    <a:pt x="2684259" y="584200"/>
                  </a:lnTo>
                  <a:lnTo>
                    <a:pt x="2734816" y="622300"/>
                  </a:lnTo>
                  <a:lnTo>
                    <a:pt x="2755545" y="635000"/>
                  </a:lnTo>
                  <a:lnTo>
                    <a:pt x="2773240" y="660400"/>
                  </a:lnTo>
                  <a:lnTo>
                    <a:pt x="2792642" y="673100"/>
                  </a:lnTo>
                  <a:lnTo>
                    <a:pt x="2812169" y="698500"/>
                  </a:lnTo>
                  <a:lnTo>
                    <a:pt x="2837511" y="723900"/>
                  </a:lnTo>
                  <a:lnTo>
                    <a:pt x="2874355" y="736600"/>
                  </a:lnTo>
                  <a:lnTo>
                    <a:pt x="2922009" y="749300"/>
                  </a:lnTo>
                  <a:lnTo>
                    <a:pt x="3025408" y="774700"/>
                  </a:lnTo>
                  <a:lnTo>
                    <a:pt x="3511815" y="774700"/>
                  </a:lnTo>
                  <a:lnTo>
                    <a:pt x="3465092" y="800100"/>
                  </a:lnTo>
                  <a:lnTo>
                    <a:pt x="3412286" y="825500"/>
                  </a:lnTo>
                  <a:lnTo>
                    <a:pt x="3366297" y="838200"/>
                  </a:lnTo>
                  <a:lnTo>
                    <a:pt x="3317612" y="838200"/>
                  </a:lnTo>
                  <a:lnTo>
                    <a:pt x="3266680" y="850900"/>
                  </a:lnTo>
                  <a:close/>
                </a:path>
                <a:path w="4030345" h="1638300">
                  <a:moveTo>
                    <a:pt x="3511815" y="774700"/>
                  </a:moveTo>
                  <a:lnTo>
                    <a:pt x="3180918" y="774700"/>
                  </a:lnTo>
                  <a:lnTo>
                    <a:pt x="3227583" y="762000"/>
                  </a:lnTo>
                  <a:lnTo>
                    <a:pt x="3279886" y="762000"/>
                  </a:lnTo>
                  <a:lnTo>
                    <a:pt x="3326375" y="749300"/>
                  </a:lnTo>
                  <a:lnTo>
                    <a:pt x="3368258" y="723900"/>
                  </a:lnTo>
                  <a:lnTo>
                    <a:pt x="3406743" y="698500"/>
                  </a:lnTo>
                  <a:lnTo>
                    <a:pt x="3443037" y="685800"/>
                  </a:lnTo>
                  <a:lnTo>
                    <a:pt x="3513882" y="635000"/>
                  </a:lnTo>
                  <a:lnTo>
                    <a:pt x="3550850" y="609600"/>
                  </a:lnTo>
                  <a:lnTo>
                    <a:pt x="3590458" y="596900"/>
                  </a:lnTo>
                  <a:lnTo>
                    <a:pt x="3633914" y="584200"/>
                  </a:lnTo>
                  <a:lnTo>
                    <a:pt x="3682426" y="571500"/>
                  </a:lnTo>
                  <a:lnTo>
                    <a:pt x="3737201" y="558800"/>
                  </a:lnTo>
                  <a:lnTo>
                    <a:pt x="3835819" y="558800"/>
                  </a:lnTo>
                  <a:lnTo>
                    <a:pt x="3884997" y="571500"/>
                  </a:lnTo>
                  <a:lnTo>
                    <a:pt x="3933838" y="571500"/>
                  </a:lnTo>
                  <a:lnTo>
                    <a:pt x="4029760" y="596900"/>
                  </a:lnTo>
                  <a:lnTo>
                    <a:pt x="3989314" y="647700"/>
                  </a:lnTo>
                  <a:lnTo>
                    <a:pt x="3762480" y="647700"/>
                  </a:lnTo>
                  <a:lnTo>
                    <a:pt x="3717677" y="660400"/>
                  </a:lnTo>
                  <a:lnTo>
                    <a:pt x="3676620" y="673100"/>
                  </a:lnTo>
                  <a:lnTo>
                    <a:pt x="3638783" y="698500"/>
                  </a:lnTo>
                  <a:lnTo>
                    <a:pt x="3596331" y="723900"/>
                  </a:lnTo>
                  <a:lnTo>
                    <a:pt x="3554785" y="749300"/>
                  </a:lnTo>
                  <a:lnTo>
                    <a:pt x="3511815" y="774700"/>
                  </a:lnTo>
                  <a:close/>
                </a:path>
                <a:path w="4030345" h="1638300">
                  <a:moveTo>
                    <a:pt x="3969091" y="673100"/>
                  </a:moveTo>
                  <a:lnTo>
                    <a:pt x="3924601" y="660400"/>
                  </a:lnTo>
                  <a:lnTo>
                    <a:pt x="3865417" y="647700"/>
                  </a:lnTo>
                  <a:lnTo>
                    <a:pt x="3989314" y="647700"/>
                  </a:lnTo>
                  <a:lnTo>
                    <a:pt x="3969091" y="673100"/>
                  </a:lnTo>
                  <a:close/>
                </a:path>
                <a:path w="4030345" h="1638300">
                  <a:moveTo>
                    <a:pt x="1065354" y="774700"/>
                  </a:moveTo>
                  <a:lnTo>
                    <a:pt x="864705" y="774700"/>
                  </a:lnTo>
                  <a:lnTo>
                    <a:pt x="913066" y="762000"/>
                  </a:lnTo>
                  <a:lnTo>
                    <a:pt x="1014054" y="762000"/>
                  </a:lnTo>
                  <a:lnTo>
                    <a:pt x="1065354" y="774700"/>
                  </a:lnTo>
                  <a:close/>
                </a:path>
                <a:path w="4030345" h="1638300">
                  <a:moveTo>
                    <a:pt x="1957582" y="1638300"/>
                  </a:moveTo>
                  <a:lnTo>
                    <a:pt x="1914435" y="1625600"/>
                  </a:lnTo>
                  <a:lnTo>
                    <a:pt x="1869727" y="1600200"/>
                  </a:lnTo>
                  <a:lnTo>
                    <a:pt x="1823700" y="1574800"/>
                  </a:lnTo>
                  <a:lnTo>
                    <a:pt x="1776597" y="1562100"/>
                  </a:lnTo>
                  <a:lnTo>
                    <a:pt x="1728662" y="1536700"/>
                  </a:lnTo>
                  <a:lnTo>
                    <a:pt x="1680137" y="1524000"/>
                  </a:lnTo>
                  <a:lnTo>
                    <a:pt x="1631265" y="1498600"/>
                  </a:lnTo>
                  <a:lnTo>
                    <a:pt x="1533456" y="1473200"/>
                  </a:lnTo>
                  <a:lnTo>
                    <a:pt x="1485004" y="1447800"/>
                  </a:lnTo>
                  <a:lnTo>
                    <a:pt x="1437178" y="1435100"/>
                  </a:lnTo>
                  <a:lnTo>
                    <a:pt x="1389958" y="1409700"/>
                  </a:lnTo>
                  <a:lnTo>
                    <a:pt x="1291728" y="1384300"/>
                  </a:lnTo>
                  <a:lnTo>
                    <a:pt x="1241444" y="1358900"/>
                  </a:lnTo>
                  <a:lnTo>
                    <a:pt x="1190866" y="1346200"/>
                  </a:lnTo>
                  <a:lnTo>
                    <a:pt x="1140356" y="1320800"/>
                  </a:lnTo>
                  <a:lnTo>
                    <a:pt x="1090277" y="1308100"/>
                  </a:lnTo>
                  <a:lnTo>
                    <a:pt x="1040994" y="1282700"/>
                  </a:lnTo>
                  <a:lnTo>
                    <a:pt x="992868" y="1257300"/>
                  </a:lnTo>
                  <a:lnTo>
                    <a:pt x="946264" y="1244600"/>
                  </a:lnTo>
                  <a:lnTo>
                    <a:pt x="901545" y="1219200"/>
                  </a:lnTo>
                  <a:lnTo>
                    <a:pt x="859073" y="1193800"/>
                  </a:lnTo>
                  <a:lnTo>
                    <a:pt x="819212" y="1168400"/>
                  </a:lnTo>
                  <a:lnTo>
                    <a:pt x="782326" y="1143000"/>
                  </a:lnTo>
                  <a:lnTo>
                    <a:pt x="748777" y="1117600"/>
                  </a:lnTo>
                  <a:lnTo>
                    <a:pt x="718930" y="1079500"/>
                  </a:lnTo>
                  <a:lnTo>
                    <a:pt x="693146" y="1054100"/>
                  </a:lnTo>
                  <a:lnTo>
                    <a:pt x="671789" y="1028700"/>
                  </a:lnTo>
                  <a:lnTo>
                    <a:pt x="655223" y="990600"/>
                  </a:lnTo>
                  <a:lnTo>
                    <a:pt x="642928" y="952500"/>
                  </a:lnTo>
                  <a:lnTo>
                    <a:pt x="643898" y="901700"/>
                  </a:lnTo>
                  <a:lnTo>
                    <a:pt x="659106" y="863600"/>
                  </a:lnTo>
                  <a:lnTo>
                    <a:pt x="689521" y="825500"/>
                  </a:lnTo>
                  <a:lnTo>
                    <a:pt x="736115" y="800100"/>
                  </a:lnTo>
                  <a:lnTo>
                    <a:pt x="775566" y="787400"/>
                  </a:lnTo>
                  <a:lnTo>
                    <a:pt x="818650" y="774700"/>
                  </a:lnTo>
                  <a:lnTo>
                    <a:pt x="1116307" y="774700"/>
                  </a:lnTo>
                  <a:lnTo>
                    <a:pt x="1165309" y="787400"/>
                  </a:lnTo>
                  <a:lnTo>
                    <a:pt x="1215102" y="787400"/>
                  </a:lnTo>
                  <a:lnTo>
                    <a:pt x="1367050" y="825500"/>
                  </a:lnTo>
                  <a:lnTo>
                    <a:pt x="1417831" y="825500"/>
                  </a:lnTo>
                  <a:lnTo>
                    <a:pt x="1518286" y="850900"/>
                  </a:lnTo>
                  <a:lnTo>
                    <a:pt x="937502" y="850900"/>
                  </a:lnTo>
                  <a:lnTo>
                    <a:pt x="887111" y="863600"/>
                  </a:lnTo>
                  <a:lnTo>
                    <a:pt x="844161" y="876300"/>
                  </a:lnTo>
                  <a:lnTo>
                    <a:pt x="811354" y="889000"/>
                  </a:lnTo>
                  <a:lnTo>
                    <a:pt x="791391" y="914400"/>
                  </a:lnTo>
                  <a:lnTo>
                    <a:pt x="786462" y="952500"/>
                  </a:lnTo>
                  <a:lnTo>
                    <a:pt x="795542" y="990600"/>
                  </a:lnTo>
                  <a:lnTo>
                    <a:pt x="816296" y="1028700"/>
                  </a:lnTo>
                  <a:lnTo>
                    <a:pt x="846388" y="1054100"/>
                  </a:lnTo>
                  <a:lnTo>
                    <a:pt x="883485" y="1092200"/>
                  </a:lnTo>
                  <a:lnTo>
                    <a:pt x="925252" y="1117600"/>
                  </a:lnTo>
                  <a:lnTo>
                    <a:pt x="969353" y="1143000"/>
                  </a:lnTo>
                  <a:lnTo>
                    <a:pt x="1012419" y="1168400"/>
                  </a:lnTo>
                  <a:lnTo>
                    <a:pt x="1057288" y="1193800"/>
                  </a:lnTo>
                  <a:lnTo>
                    <a:pt x="1103662" y="1219200"/>
                  </a:lnTo>
                  <a:lnTo>
                    <a:pt x="1151241" y="1231900"/>
                  </a:lnTo>
                  <a:lnTo>
                    <a:pt x="1199726" y="1257300"/>
                  </a:lnTo>
                  <a:lnTo>
                    <a:pt x="1248818" y="1270000"/>
                  </a:lnTo>
                  <a:lnTo>
                    <a:pt x="1298218" y="1295400"/>
                  </a:lnTo>
                  <a:lnTo>
                    <a:pt x="1396741" y="1320800"/>
                  </a:lnTo>
                  <a:lnTo>
                    <a:pt x="1445267" y="1346200"/>
                  </a:lnTo>
                  <a:lnTo>
                    <a:pt x="1494754" y="1358900"/>
                  </a:lnTo>
                  <a:lnTo>
                    <a:pt x="1544451" y="1384300"/>
                  </a:lnTo>
                  <a:lnTo>
                    <a:pt x="1594245" y="1397000"/>
                  </a:lnTo>
                  <a:lnTo>
                    <a:pt x="1644023" y="1422400"/>
                  </a:lnTo>
                  <a:lnTo>
                    <a:pt x="1693672" y="1435100"/>
                  </a:lnTo>
                  <a:lnTo>
                    <a:pt x="1743078" y="1460500"/>
                  </a:lnTo>
                  <a:lnTo>
                    <a:pt x="1792128" y="1473200"/>
                  </a:lnTo>
                  <a:lnTo>
                    <a:pt x="1840709" y="1498600"/>
                  </a:lnTo>
                  <a:lnTo>
                    <a:pt x="1888708" y="1511300"/>
                  </a:lnTo>
                  <a:lnTo>
                    <a:pt x="1936011" y="1536700"/>
                  </a:lnTo>
                  <a:lnTo>
                    <a:pt x="1952168" y="1536700"/>
                  </a:lnTo>
                  <a:lnTo>
                    <a:pt x="1968199" y="1549400"/>
                  </a:lnTo>
                  <a:lnTo>
                    <a:pt x="1983977" y="1562100"/>
                  </a:lnTo>
                  <a:lnTo>
                    <a:pt x="1999376" y="1562100"/>
                  </a:lnTo>
                  <a:lnTo>
                    <a:pt x="1957582" y="1638300"/>
                  </a:lnTo>
                  <a:close/>
                </a:path>
                <a:path w="4030345" h="1638300">
                  <a:moveTo>
                    <a:pt x="1662943" y="863600"/>
                  </a:moveTo>
                  <a:lnTo>
                    <a:pt x="1106309" y="863600"/>
                  </a:lnTo>
                  <a:lnTo>
                    <a:pt x="1049803" y="850900"/>
                  </a:lnTo>
                  <a:lnTo>
                    <a:pt x="1615817" y="850900"/>
                  </a:lnTo>
                  <a:lnTo>
                    <a:pt x="1662943" y="863600"/>
                  </a:lnTo>
                  <a:close/>
                </a:path>
                <a:path w="4030345" h="1638300">
                  <a:moveTo>
                    <a:pt x="3159873" y="863600"/>
                  </a:moveTo>
                  <a:lnTo>
                    <a:pt x="3104897" y="863600"/>
                  </a:lnTo>
                  <a:lnTo>
                    <a:pt x="3057034" y="850900"/>
                  </a:lnTo>
                  <a:lnTo>
                    <a:pt x="3213951" y="850900"/>
                  </a:lnTo>
                  <a:lnTo>
                    <a:pt x="3159873" y="863600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210524" y="0"/>
              <a:ext cx="6009640" cy="2170430"/>
            </a:xfrm>
            <a:custGeom>
              <a:avLst/>
              <a:gdLst/>
              <a:ahLst/>
              <a:cxnLst/>
              <a:rect l="l" t="t" r="r" b="b"/>
              <a:pathLst>
                <a:path w="6009639" h="2170430">
                  <a:moveTo>
                    <a:pt x="2595279" y="2170127"/>
                  </a:moveTo>
                  <a:lnTo>
                    <a:pt x="0" y="678495"/>
                  </a:lnTo>
                  <a:lnTo>
                    <a:pt x="359374" y="0"/>
                  </a:lnTo>
                  <a:lnTo>
                    <a:pt x="679735" y="0"/>
                  </a:lnTo>
                  <a:lnTo>
                    <a:pt x="331656" y="656916"/>
                  </a:lnTo>
                  <a:lnTo>
                    <a:pt x="2434843" y="1865327"/>
                  </a:lnTo>
                  <a:lnTo>
                    <a:pt x="2756720" y="1865327"/>
                  </a:lnTo>
                  <a:lnTo>
                    <a:pt x="2595279" y="2170127"/>
                  </a:lnTo>
                  <a:close/>
                </a:path>
                <a:path w="6009639" h="2170430">
                  <a:moveTo>
                    <a:pt x="2756720" y="1865327"/>
                  </a:moveTo>
                  <a:lnTo>
                    <a:pt x="2434843" y="1865327"/>
                  </a:lnTo>
                  <a:lnTo>
                    <a:pt x="2792115" y="1189642"/>
                  </a:lnTo>
                  <a:lnTo>
                    <a:pt x="2827169" y="1124906"/>
                  </a:lnTo>
                  <a:lnTo>
                    <a:pt x="4412648" y="840336"/>
                  </a:lnTo>
                  <a:lnTo>
                    <a:pt x="5059783" y="105309"/>
                  </a:lnTo>
                  <a:lnTo>
                    <a:pt x="5092139" y="68895"/>
                  </a:lnTo>
                  <a:lnTo>
                    <a:pt x="5324189" y="0"/>
                  </a:lnTo>
                  <a:lnTo>
                    <a:pt x="6009392" y="0"/>
                  </a:lnTo>
                  <a:lnTo>
                    <a:pt x="5325378" y="202414"/>
                  </a:lnTo>
                  <a:lnTo>
                    <a:pt x="4636449" y="985992"/>
                  </a:lnTo>
                  <a:lnTo>
                    <a:pt x="3073889" y="1266516"/>
                  </a:lnTo>
                  <a:lnTo>
                    <a:pt x="2756720" y="1865327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88953" y="0"/>
              <a:ext cx="6261178" cy="76011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07505" y="2247762"/>
              <a:ext cx="4190365" cy="4726305"/>
            </a:xfrm>
            <a:custGeom>
              <a:avLst/>
              <a:gdLst/>
              <a:ahLst/>
              <a:cxnLst/>
              <a:rect l="l" t="t" r="r" b="b"/>
              <a:pathLst>
                <a:path w="4190365" h="4726305">
                  <a:moveTo>
                    <a:pt x="1121" y="3861320"/>
                  </a:moveTo>
                  <a:lnTo>
                    <a:pt x="2986126" y="2135954"/>
                  </a:lnTo>
                  <a:lnTo>
                    <a:pt x="2986126" y="0"/>
                  </a:lnTo>
                  <a:lnTo>
                    <a:pt x="0" y="1725366"/>
                  </a:lnTo>
                  <a:lnTo>
                    <a:pt x="1121" y="1725366"/>
                  </a:lnTo>
                  <a:lnTo>
                    <a:pt x="1121" y="3861320"/>
                  </a:lnTo>
                  <a:close/>
                </a:path>
                <a:path w="4190365" h="4726305">
                  <a:moveTo>
                    <a:pt x="1286814" y="4726247"/>
                  </a:moveTo>
                  <a:lnTo>
                    <a:pt x="4189993" y="3047997"/>
                  </a:lnTo>
                  <a:lnTo>
                    <a:pt x="3160989" y="2453430"/>
                  </a:lnTo>
                  <a:lnTo>
                    <a:pt x="257811" y="4131680"/>
                  </a:lnTo>
                  <a:lnTo>
                    <a:pt x="1286814" y="472624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1932" y="2021153"/>
              <a:ext cx="6487226" cy="558800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0" y="2629529"/>
              <a:ext cx="2179320" cy="1061720"/>
            </a:xfrm>
            <a:custGeom>
              <a:avLst/>
              <a:gdLst/>
              <a:ahLst/>
              <a:cxnLst/>
              <a:rect l="l" t="t" r="r" b="b"/>
              <a:pathLst>
                <a:path w="2179320" h="1061720">
                  <a:moveTo>
                    <a:pt x="1308491" y="633082"/>
                  </a:moveTo>
                  <a:lnTo>
                    <a:pt x="961932" y="633082"/>
                  </a:lnTo>
                  <a:lnTo>
                    <a:pt x="2059835" y="0"/>
                  </a:lnTo>
                  <a:lnTo>
                    <a:pt x="2169500" y="63245"/>
                  </a:lnTo>
                  <a:lnTo>
                    <a:pt x="2178900" y="63245"/>
                  </a:lnTo>
                  <a:lnTo>
                    <a:pt x="2178900" y="130874"/>
                  </a:lnTo>
                  <a:lnTo>
                    <a:pt x="1308491" y="633082"/>
                  </a:lnTo>
                  <a:close/>
                </a:path>
                <a:path w="2179320" h="1061720">
                  <a:moveTo>
                    <a:pt x="2178900" y="63245"/>
                  </a:moveTo>
                  <a:lnTo>
                    <a:pt x="2169500" y="63245"/>
                  </a:lnTo>
                  <a:lnTo>
                    <a:pt x="2178900" y="57609"/>
                  </a:lnTo>
                  <a:lnTo>
                    <a:pt x="2178900" y="63245"/>
                  </a:lnTo>
                  <a:close/>
                </a:path>
                <a:path w="2179320" h="1061720">
                  <a:moveTo>
                    <a:pt x="1088176" y="760199"/>
                  </a:moveTo>
                  <a:lnTo>
                    <a:pt x="980732" y="760199"/>
                  </a:lnTo>
                  <a:lnTo>
                    <a:pt x="980732" y="759573"/>
                  </a:lnTo>
                  <a:lnTo>
                    <a:pt x="0" y="193875"/>
                  </a:lnTo>
                  <a:lnTo>
                    <a:pt x="0" y="79033"/>
                  </a:lnTo>
                  <a:lnTo>
                    <a:pt x="960678" y="633082"/>
                  </a:lnTo>
                  <a:lnTo>
                    <a:pt x="1308491" y="633082"/>
                  </a:lnTo>
                  <a:lnTo>
                    <a:pt x="1088176" y="760199"/>
                  </a:lnTo>
                  <a:close/>
                </a:path>
                <a:path w="2179320" h="1061720">
                  <a:moveTo>
                    <a:pt x="980732" y="1061399"/>
                  </a:moveTo>
                  <a:lnTo>
                    <a:pt x="0" y="495379"/>
                  </a:lnTo>
                  <a:lnTo>
                    <a:pt x="0" y="194180"/>
                  </a:lnTo>
                  <a:lnTo>
                    <a:pt x="980732" y="760199"/>
                  </a:lnTo>
                  <a:lnTo>
                    <a:pt x="1088176" y="760199"/>
                  </a:lnTo>
                  <a:lnTo>
                    <a:pt x="980732" y="822192"/>
                  </a:lnTo>
                  <a:lnTo>
                    <a:pt x="980732" y="988134"/>
                  </a:lnTo>
                  <a:lnTo>
                    <a:pt x="1107712" y="988134"/>
                  </a:lnTo>
                  <a:lnTo>
                    <a:pt x="980732" y="1061399"/>
                  </a:lnTo>
                  <a:close/>
                </a:path>
                <a:path w="2179320" h="1061720">
                  <a:moveTo>
                    <a:pt x="1107712" y="988134"/>
                  </a:moveTo>
                  <a:lnTo>
                    <a:pt x="980732" y="988134"/>
                  </a:lnTo>
                  <a:lnTo>
                    <a:pt x="2178900" y="296815"/>
                  </a:lnTo>
                  <a:lnTo>
                    <a:pt x="2178900" y="370080"/>
                  </a:lnTo>
                  <a:lnTo>
                    <a:pt x="1107712" y="988134"/>
                  </a:lnTo>
                  <a:close/>
                </a:path>
                <a:path w="2179320" h="1061720">
                  <a:moveTo>
                    <a:pt x="961932" y="633082"/>
                  </a:moveTo>
                  <a:lnTo>
                    <a:pt x="960678" y="633082"/>
                  </a:lnTo>
                  <a:lnTo>
                    <a:pt x="961932" y="631829"/>
                  </a:lnTo>
                  <a:lnTo>
                    <a:pt x="961932" y="633082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1276323"/>
              <a:ext cx="2080260" cy="1986914"/>
            </a:xfrm>
            <a:custGeom>
              <a:avLst/>
              <a:gdLst/>
              <a:ahLst/>
              <a:cxnLst/>
              <a:rect l="l" t="t" r="r" b="b"/>
              <a:pathLst>
                <a:path w="2080260" h="1986914">
                  <a:moveTo>
                    <a:pt x="960678" y="1986287"/>
                  </a:moveTo>
                  <a:lnTo>
                    <a:pt x="0" y="1432239"/>
                  </a:lnTo>
                  <a:lnTo>
                    <a:pt x="0" y="170685"/>
                  </a:lnTo>
                  <a:lnTo>
                    <a:pt x="295795" y="0"/>
                  </a:lnTo>
                  <a:lnTo>
                    <a:pt x="2078635" y="1028210"/>
                  </a:lnTo>
                  <a:lnTo>
                    <a:pt x="960678" y="1673190"/>
                  </a:lnTo>
                  <a:lnTo>
                    <a:pt x="960678" y="1986287"/>
                  </a:lnTo>
                  <a:close/>
                </a:path>
                <a:path w="2080260" h="1986914">
                  <a:moveTo>
                    <a:pt x="961932" y="1724538"/>
                  </a:moveTo>
                  <a:lnTo>
                    <a:pt x="961932" y="1673817"/>
                  </a:lnTo>
                  <a:lnTo>
                    <a:pt x="2079888" y="1028836"/>
                  </a:lnTo>
                  <a:lnTo>
                    <a:pt x="2079888" y="1079558"/>
                  </a:lnTo>
                  <a:lnTo>
                    <a:pt x="961932" y="1724538"/>
                  </a:lnTo>
                  <a:close/>
                </a:path>
                <a:path w="2080260" h="1986914">
                  <a:moveTo>
                    <a:pt x="961932" y="1986287"/>
                  </a:moveTo>
                  <a:lnTo>
                    <a:pt x="961932" y="1935566"/>
                  </a:lnTo>
                  <a:lnTo>
                    <a:pt x="2079888" y="1290586"/>
                  </a:lnTo>
                  <a:lnTo>
                    <a:pt x="2079888" y="1341307"/>
                  </a:lnTo>
                  <a:lnTo>
                    <a:pt x="961932" y="1986287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0" y="1264426"/>
              <a:ext cx="2190115" cy="2438400"/>
            </a:xfrm>
            <a:custGeom>
              <a:avLst/>
              <a:gdLst/>
              <a:ahLst/>
              <a:cxnLst/>
              <a:rect l="l" t="t" r="r" b="b"/>
              <a:pathLst>
                <a:path w="2190115" h="2438400">
                  <a:moveTo>
                    <a:pt x="0" y="195011"/>
                  </a:moveTo>
                  <a:lnTo>
                    <a:pt x="0" y="170682"/>
                  </a:lnTo>
                  <a:lnTo>
                    <a:pt x="295796" y="0"/>
                  </a:lnTo>
                  <a:lnTo>
                    <a:pt x="338099" y="24421"/>
                  </a:lnTo>
                  <a:lnTo>
                    <a:pt x="295795" y="24421"/>
                  </a:lnTo>
                  <a:lnTo>
                    <a:pt x="0" y="195011"/>
                  </a:lnTo>
                  <a:close/>
                </a:path>
                <a:path w="2190115" h="2438400">
                  <a:moveTo>
                    <a:pt x="1004073" y="1673190"/>
                  </a:moveTo>
                  <a:lnTo>
                    <a:pt x="960679" y="1673190"/>
                  </a:lnTo>
                  <a:lnTo>
                    <a:pt x="2057329" y="1040734"/>
                  </a:lnTo>
                  <a:lnTo>
                    <a:pt x="295795" y="24421"/>
                  </a:lnTo>
                  <a:lnTo>
                    <a:pt x="338099" y="24421"/>
                  </a:lnTo>
                  <a:lnTo>
                    <a:pt x="2089915" y="1035724"/>
                  </a:lnTo>
                  <a:lnTo>
                    <a:pt x="2089915" y="1058893"/>
                  </a:lnTo>
                  <a:lnTo>
                    <a:pt x="2069235" y="1058893"/>
                  </a:lnTo>
                  <a:lnTo>
                    <a:pt x="1004073" y="1673190"/>
                  </a:lnTo>
                  <a:close/>
                </a:path>
                <a:path w="2190115" h="2438400">
                  <a:moveTo>
                    <a:pt x="1015859" y="1717650"/>
                  </a:moveTo>
                  <a:lnTo>
                    <a:pt x="972585" y="1717650"/>
                  </a:lnTo>
                  <a:lnTo>
                    <a:pt x="2069235" y="1085193"/>
                  </a:lnTo>
                  <a:lnTo>
                    <a:pt x="2069235" y="1058893"/>
                  </a:lnTo>
                  <a:lnTo>
                    <a:pt x="2089915" y="1058893"/>
                  </a:lnTo>
                  <a:lnTo>
                    <a:pt x="2089915" y="1097718"/>
                  </a:lnTo>
                  <a:lnTo>
                    <a:pt x="2049809" y="1120887"/>
                  </a:lnTo>
                  <a:lnTo>
                    <a:pt x="2049809" y="1133411"/>
                  </a:lnTo>
                  <a:lnTo>
                    <a:pt x="2029129" y="1133411"/>
                  </a:lnTo>
                  <a:lnTo>
                    <a:pt x="1015859" y="1717650"/>
                  </a:lnTo>
                  <a:close/>
                </a:path>
                <a:path w="2190115" h="2438400">
                  <a:moveTo>
                    <a:pt x="971332" y="1986287"/>
                  </a:moveTo>
                  <a:lnTo>
                    <a:pt x="950025" y="1986287"/>
                  </a:lnTo>
                  <a:lnTo>
                    <a:pt x="950025" y="1691349"/>
                  </a:lnTo>
                  <a:lnTo>
                    <a:pt x="0" y="1143234"/>
                  </a:lnTo>
                  <a:lnTo>
                    <a:pt x="0" y="1118928"/>
                  </a:lnTo>
                  <a:lnTo>
                    <a:pt x="960679" y="1673190"/>
                  </a:lnTo>
                  <a:lnTo>
                    <a:pt x="1004073" y="1673190"/>
                  </a:lnTo>
                  <a:lnTo>
                    <a:pt x="972585" y="1691349"/>
                  </a:lnTo>
                  <a:lnTo>
                    <a:pt x="972585" y="1717650"/>
                  </a:lnTo>
                  <a:lnTo>
                    <a:pt x="1015859" y="1717650"/>
                  </a:lnTo>
                  <a:lnTo>
                    <a:pt x="971332" y="1743324"/>
                  </a:lnTo>
                  <a:lnTo>
                    <a:pt x="971332" y="1939949"/>
                  </a:lnTo>
                  <a:lnTo>
                    <a:pt x="1012592" y="1939949"/>
                  </a:lnTo>
                  <a:lnTo>
                    <a:pt x="971332" y="1963744"/>
                  </a:lnTo>
                  <a:lnTo>
                    <a:pt x="971332" y="1986287"/>
                  </a:lnTo>
                  <a:close/>
                </a:path>
                <a:path w="2190115" h="2438400">
                  <a:moveTo>
                    <a:pt x="1012592" y="1939949"/>
                  </a:moveTo>
                  <a:lnTo>
                    <a:pt x="971332" y="1939949"/>
                  </a:lnTo>
                  <a:lnTo>
                    <a:pt x="2029129" y="1330035"/>
                  </a:lnTo>
                  <a:lnTo>
                    <a:pt x="2029129" y="1133411"/>
                  </a:lnTo>
                  <a:lnTo>
                    <a:pt x="2049809" y="1133411"/>
                  </a:lnTo>
                  <a:lnTo>
                    <a:pt x="2049809" y="1317512"/>
                  </a:lnTo>
                  <a:lnTo>
                    <a:pt x="2088662" y="1317512"/>
                  </a:lnTo>
                  <a:lnTo>
                    <a:pt x="2088662" y="1331288"/>
                  </a:lnTo>
                  <a:lnTo>
                    <a:pt x="2067982" y="1331288"/>
                  </a:lnTo>
                  <a:lnTo>
                    <a:pt x="1012592" y="1939949"/>
                  </a:lnTo>
                  <a:close/>
                </a:path>
                <a:path w="2190115" h="2438400">
                  <a:moveTo>
                    <a:pt x="2088662" y="1317512"/>
                  </a:moveTo>
                  <a:lnTo>
                    <a:pt x="2049809" y="1317512"/>
                  </a:lnTo>
                  <a:lnTo>
                    <a:pt x="2088662" y="1294969"/>
                  </a:lnTo>
                  <a:lnTo>
                    <a:pt x="2088662" y="1317512"/>
                  </a:lnTo>
                  <a:close/>
                </a:path>
                <a:path w="2190115" h="2438400">
                  <a:moveTo>
                    <a:pt x="1014353" y="1990044"/>
                  </a:moveTo>
                  <a:lnTo>
                    <a:pt x="971332" y="1990044"/>
                  </a:lnTo>
                  <a:lnTo>
                    <a:pt x="2067982" y="1357588"/>
                  </a:lnTo>
                  <a:lnTo>
                    <a:pt x="2067982" y="1331288"/>
                  </a:lnTo>
                  <a:lnTo>
                    <a:pt x="2088662" y="1331288"/>
                  </a:lnTo>
                  <a:lnTo>
                    <a:pt x="2088662" y="1369486"/>
                  </a:lnTo>
                  <a:lnTo>
                    <a:pt x="2094086" y="1372617"/>
                  </a:lnTo>
                  <a:lnTo>
                    <a:pt x="2084275" y="1372617"/>
                  </a:lnTo>
                  <a:lnTo>
                    <a:pt x="1014353" y="1990044"/>
                  </a:lnTo>
                  <a:close/>
                </a:path>
                <a:path w="2190115" h="2438400">
                  <a:moveTo>
                    <a:pt x="1022840" y="2112778"/>
                  </a:moveTo>
                  <a:lnTo>
                    <a:pt x="980732" y="2112778"/>
                  </a:lnTo>
                  <a:lnTo>
                    <a:pt x="2158221" y="1432731"/>
                  </a:lnTo>
                  <a:lnTo>
                    <a:pt x="2069235" y="1381383"/>
                  </a:lnTo>
                  <a:lnTo>
                    <a:pt x="2084275" y="1372617"/>
                  </a:lnTo>
                  <a:lnTo>
                    <a:pt x="2094086" y="1372617"/>
                  </a:lnTo>
                  <a:lnTo>
                    <a:pt x="2189553" y="1427722"/>
                  </a:lnTo>
                  <a:lnTo>
                    <a:pt x="2189553" y="1451517"/>
                  </a:lnTo>
                  <a:lnTo>
                    <a:pt x="2168247" y="1451517"/>
                  </a:lnTo>
                  <a:lnTo>
                    <a:pt x="1022840" y="2112778"/>
                  </a:lnTo>
                  <a:close/>
                </a:path>
                <a:path w="2190115" h="2438400">
                  <a:moveTo>
                    <a:pt x="964438" y="2018849"/>
                  </a:moveTo>
                  <a:lnTo>
                    <a:pt x="0" y="1462866"/>
                  </a:lnTo>
                  <a:lnTo>
                    <a:pt x="0" y="1438509"/>
                  </a:lnTo>
                  <a:lnTo>
                    <a:pt x="950025" y="1986287"/>
                  </a:lnTo>
                  <a:lnTo>
                    <a:pt x="971332" y="1986287"/>
                  </a:lnTo>
                  <a:lnTo>
                    <a:pt x="971332" y="1990044"/>
                  </a:lnTo>
                  <a:lnTo>
                    <a:pt x="1014353" y="1990044"/>
                  </a:lnTo>
                  <a:lnTo>
                    <a:pt x="964438" y="2018849"/>
                  </a:lnTo>
                  <a:close/>
                </a:path>
                <a:path w="2190115" h="2438400">
                  <a:moveTo>
                    <a:pt x="1033710" y="2179155"/>
                  </a:moveTo>
                  <a:lnTo>
                    <a:pt x="991385" y="2179155"/>
                  </a:lnTo>
                  <a:lnTo>
                    <a:pt x="2168247" y="1499734"/>
                  </a:lnTo>
                  <a:lnTo>
                    <a:pt x="2168247" y="1451517"/>
                  </a:lnTo>
                  <a:lnTo>
                    <a:pt x="2189553" y="1451517"/>
                  </a:lnTo>
                  <a:lnTo>
                    <a:pt x="2189553" y="1512258"/>
                  </a:lnTo>
                  <a:lnTo>
                    <a:pt x="2161981" y="1527913"/>
                  </a:lnTo>
                  <a:lnTo>
                    <a:pt x="2161981" y="1540437"/>
                  </a:lnTo>
                  <a:lnTo>
                    <a:pt x="2140674" y="1540437"/>
                  </a:lnTo>
                  <a:lnTo>
                    <a:pt x="1033710" y="2179155"/>
                  </a:lnTo>
                  <a:close/>
                </a:path>
                <a:path w="2190115" h="2438400">
                  <a:moveTo>
                    <a:pt x="1033687" y="2335077"/>
                  </a:moveTo>
                  <a:lnTo>
                    <a:pt x="991385" y="2335077"/>
                  </a:lnTo>
                  <a:lnTo>
                    <a:pt x="2140674" y="1671938"/>
                  </a:lnTo>
                  <a:lnTo>
                    <a:pt x="2140674" y="1540437"/>
                  </a:lnTo>
                  <a:lnTo>
                    <a:pt x="2161981" y="1540437"/>
                  </a:lnTo>
                  <a:lnTo>
                    <a:pt x="2161981" y="1659414"/>
                  </a:lnTo>
                  <a:lnTo>
                    <a:pt x="2189553" y="1659414"/>
                  </a:lnTo>
                  <a:lnTo>
                    <a:pt x="2189553" y="1680078"/>
                  </a:lnTo>
                  <a:lnTo>
                    <a:pt x="2168247" y="1680078"/>
                  </a:lnTo>
                  <a:lnTo>
                    <a:pt x="1033687" y="2335077"/>
                  </a:lnTo>
                  <a:close/>
                </a:path>
                <a:path w="2190115" h="2438400">
                  <a:moveTo>
                    <a:pt x="991385" y="2408342"/>
                  </a:moveTo>
                  <a:lnTo>
                    <a:pt x="970078" y="2408342"/>
                  </a:lnTo>
                  <a:lnTo>
                    <a:pt x="970078" y="2216100"/>
                  </a:lnTo>
                  <a:lnTo>
                    <a:pt x="970705" y="2216100"/>
                  </a:lnTo>
                  <a:lnTo>
                    <a:pt x="970705" y="2130938"/>
                  </a:lnTo>
                  <a:lnTo>
                    <a:pt x="0" y="1571008"/>
                  </a:lnTo>
                  <a:lnTo>
                    <a:pt x="0" y="1546877"/>
                  </a:lnTo>
                  <a:lnTo>
                    <a:pt x="980732" y="2112778"/>
                  </a:lnTo>
                  <a:lnTo>
                    <a:pt x="1022840" y="2112778"/>
                  </a:lnTo>
                  <a:lnTo>
                    <a:pt x="991385" y="2130938"/>
                  </a:lnTo>
                  <a:lnTo>
                    <a:pt x="991385" y="2179155"/>
                  </a:lnTo>
                  <a:lnTo>
                    <a:pt x="1033710" y="2179155"/>
                  </a:lnTo>
                  <a:lnTo>
                    <a:pt x="991385" y="2203576"/>
                  </a:lnTo>
                  <a:lnTo>
                    <a:pt x="991385" y="2335077"/>
                  </a:lnTo>
                  <a:lnTo>
                    <a:pt x="1033687" y="2335077"/>
                  </a:lnTo>
                  <a:lnTo>
                    <a:pt x="991385" y="2359499"/>
                  </a:lnTo>
                  <a:lnTo>
                    <a:pt x="991385" y="2408342"/>
                  </a:lnTo>
                  <a:close/>
                </a:path>
                <a:path w="2190115" h="2438400">
                  <a:moveTo>
                    <a:pt x="2189553" y="1659414"/>
                  </a:moveTo>
                  <a:lnTo>
                    <a:pt x="2161981" y="1659414"/>
                  </a:lnTo>
                  <a:lnTo>
                    <a:pt x="2189553" y="1643133"/>
                  </a:lnTo>
                  <a:lnTo>
                    <a:pt x="2189553" y="1659414"/>
                  </a:lnTo>
                  <a:close/>
                </a:path>
                <a:path w="2190115" h="2438400">
                  <a:moveTo>
                    <a:pt x="1032817" y="2408342"/>
                  </a:moveTo>
                  <a:lnTo>
                    <a:pt x="991385" y="2408342"/>
                  </a:lnTo>
                  <a:lnTo>
                    <a:pt x="2168247" y="1728921"/>
                  </a:lnTo>
                  <a:lnTo>
                    <a:pt x="2168247" y="1680078"/>
                  </a:lnTo>
                  <a:lnTo>
                    <a:pt x="2189553" y="1680078"/>
                  </a:lnTo>
                  <a:lnTo>
                    <a:pt x="2189553" y="1740819"/>
                  </a:lnTo>
                  <a:lnTo>
                    <a:pt x="1032817" y="2408342"/>
                  </a:lnTo>
                  <a:close/>
                </a:path>
                <a:path w="2190115" h="2438400">
                  <a:moveTo>
                    <a:pt x="980732" y="2438399"/>
                  </a:moveTo>
                  <a:lnTo>
                    <a:pt x="0" y="1872642"/>
                  </a:lnTo>
                  <a:lnTo>
                    <a:pt x="0" y="1848266"/>
                  </a:lnTo>
                  <a:lnTo>
                    <a:pt x="970078" y="2408342"/>
                  </a:lnTo>
                  <a:lnTo>
                    <a:pt x="1032817" y="2408342"/>
                  </a:lnTo>
                  <a:lnTo>
                    <a:pt x="980732" y="243839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8821" y="5007968"/>
              <a:ext cx="1783276" cy="424264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4022965" y="7631114"/>
              <a:ext cx="3023235" cy="2656205"/>
            </a:xfrm>
            <a:custGeom>
              <a:avLst/>
              <a:gdLst/>
              <a:ahLst/>
              <a:cxnLst/>
              <a:rect l="l" t="t" r="r" b="b"/>
              <a:pathLst>
                <a:path w="3023235" h="2656204">
                  <a:moveTo>
                    <a:pt x="2094093" y="2655884"/>
                  </a:moveTo>
                  <a:lnTo>
                    <a:pt x="0" y="2655884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491" y="0"/>
                  </a:lnTo>
                  <a:lnTo>
                    <a:pt x="2995704" y="9387"/>
                  </a:lnTo>
                  <a:lnTo>
                    <a:pt x="3015542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094093" y="2655884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3130" y="7621752"/>
              <a:ext cx="3041015" cy="2665730"/>
            </a:xfrm>
            <a:custGeom>
              <a:avLst/>
              <a:gdLst/>
              <a:ahLst/>
              <a:cxnLst/>
              <a:rect l="l" t="t" r="r" b="b"/>
              <a:pathLst>
                <a:path w="3041014" h="2665729">
                  <a:moveTo>
                    <a:pt x="18852" y="2665246"/>
                  </a:moveTo>
                  <a:lnTo>
                    <a:pt x="0" y="2665246"/>
                  </a:lnTo>
                  <a:lnTo>
                    <a:pt x="0" y="1835266"/>
                  </a:lnTo>
                  <a:lnTo>
                    <a:pt x="7607" y="1781103"/>
                  </a:lnTo>
                  <a:lnTo>
                    <a:pt x="28277" y="1728400"/>
                  </a:lnTo>
                  <a:lnTo>
                    <a:pt x="58784" y="1683228"/>
                  </a:lnTo>
                  <a:lnTo>
                    <a:pt x="95898" y="1651657"/>
                  </a:lnTo>
                  <a:lnTo>
                    <a:pt x="2935153" y="12295"/>
                  </a:lnTo>
                  <a:lnTo>
                    <a:pt x="2972139" y="0"/>
                  </a:lnTo>
                  <a:lnTo>
                    <a:pt x="2989211" y="1229"/>
                  </a:lnTo>
                  <a:lnTo>
                    <a:pt x="3032076" y="38934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2" y="1904939"/>
                  </a:lnTo>
                  <a:lnTo>
                    <a:pt x="18852" y="2665246"/>
                  </a:lnTo>
                  <a:close/>
                </a:path>
                <a:path w="3041014" h="2665729">
                  <a:moveTo>
                    <a:pt x="2121403" y="2665246"/>
                  </a:moveTo>
                  <a:lnTo>
                    <a:pt x="2084814" y="2665246"/>
                  </a:lnTo>
                  <a:lnTo>
                    <a:pt x="2935973" y="2173794"/>
                  </a:lnTo>
                  <a:lnTo>
                    <a:pt x="2969604" y="2144901"/>
                  </a:lnTo>
                  <a:lnTo>
                    <a:pt x="2997241" y="2103712"/>
                  </a:lnTo>
                  <a:lnTo>
                    <a:pt x="3015965" y="2055760"/>
                  </a:lnTo>
                  <a:lnTo>
                    <a:pt x="3022855" y="2006580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80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121403" y="2665246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00012" y="9311935"/>
              <a:ext cx="79505" cy="10666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33614" y="9234065"/>
              <a:ext cx="79505" cy="10666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70496" y="9155376"/>
              <a:ext cx="79505" cy="10666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243450" y="7755706"/>
              <a:ext cx="3023235" cy="2531745"/>
            </a:xfrm>
            <a:custGeom>
              <a:avLst/>
              <a:gdLst/>
              <a:ahLst/>
              <a:cxnLst/>
              <a:rect l="l" t="t" r="r" b="b"/>
              <a:pathLst>
                <a:path w="3023235" h="2531745">
                  <a:moveTo>
                    <a:pt x="2309876" y="2531292"/>
                  </a:moveTo>
                  <a:lnTo>
                    <a:pt x="0" y="2531292"/>
                  </a:lnTo>
                  <a:lnTo>
                    <a:pt x="0" y="1825904"/>
                  </a:lnTo>
                  <a:lnTo>
                    <a:pt x="7197" y="1773828"/>
                  </a:lnTo>
                  <a:lnTo>
                    <a:pt x="26843" y="1723443"/>
                  </a:lnTo>
                  <a:lnTo>
                    <a:pt x="56017" y="1680436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2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9292"/>
                  </a:lnTo>
                  <a:lnTo>
                    <a:pt x="2996012" y="2099677"/>
                  </a:lnTo>
                  <a:lnTo>
                    <a:pt x="2966837" y="2142685"/>
                  </a:lnTo>
                  <a:lnTo>
                    <a:pt x="2931055" y="2172629"/>
                  </a:lnTo>
                  <a:lnTo>
                    <a:pt x="2309876" y="2531292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233615" y="7746344"/>
              <a:ext cx="3041015" cy="2540000"/>
            </a:xfrm>
            <a:custGeom>
              <a:avLst/>
              <a:gdLst/>
              <a:ahLst/>
              <a:cxnLst/>
              <a:rect l="l" t="t" r="r" b="b"/>
              <a:pathLst>
                <a:path w="3041014" h="2540000">
                  <a:moveTo>
                    <a:pt x="19671" y="2540000"/>
                  </a:moveTo>
                  <a:lnTo>
                    <a:pt x="0" y="2540000"/>
                  </a:lnTo>
                  <a:lnTo>
                    <a:pt x="0" y="1828800"/>
                  </a:lnTo>
                  <a:lnTo>
                    <a:pt x="7620" y="1778000"/>
                  </a:lnTo>
                  <a:lnTo>
                    <a:pt x="28380" y="1727200"/>
                  </a:lnTo>
                  <a:lnTo>
                    <a:pt x="59129" y="1676400"/>
                  </a:lnTo>
                  <a:lnTo>
                    <a:pt x="96718" y="1651000"/>
                  </a:lnTo>
                  <a:lnTo>
                    <a:pt x="2935972" y="0"/>
                  </a:lnTo>
                  <a:lnTo>
                    <a:pt x="3005642" y="0"/>
                  </a:lnTo>
                  <a:lnTo>
                    <a:pt x="3021062" y="12700"/>
                  </a:lnTo>
                  <a:lnTo>
                    <a:pt x="3032486" y="38100"/>
                  </a:lnTo>
                  <a:lnTo>
                    <a:pt x="3039299" y="50800"/>
                  </a:lnTo>
                  <a:lnTo>
                    <a:pt x="3040887" y="88900"/>
                  </a:lnTo>
                  <a:lnTo>
                    <a:pt x="3040887" y="165100"/>
                  </a:lnTo>
                  <a:lnTo>
                    <a:pt x="3023674" y="165100"/>
                  </a:lnTo>
                  <a:lnTo>
                    <a:pt x="2951546" y="203200"/>
                  </a:lnTo>
                  <a:lnTo>
                    <a:pt x="2945808" y="203200"/>
                  </a:lnTo>
                  <a:lnTo>
                    <a:pt x="2822861" y="279400"/>
                  </a:lnTo>
                  <a:lnTo>
                    <a:pt x="2810195" y="292100"/>
                  </a:lnTo>
                  <a:lnTo>
                    <a:pt x="2808927" y="292100"/>
                  </a:lnTo>
                  <a:lnTo>
                    <a:pt x="2685980" y="355600"/>
                  </a:lnTo>
                  <a:lnTo>
                    <a:pt x="2669493" y="372158"/>
                  </a:lnTo>
                  <a:lnTo>
                    <a:pt x="2554017" y="431800"/>
                  </a:lnTo>
                  <a:lnTo>
                    <a:pt x="2537536" y="448355"/>
                  </a:lnTo>
                  <a:lnTo>
                    <a:pt x="2422054" y="508000"/>
                  </a:lnTo>
                  <a:lnTo>
                    <a:pt x="2406427" y="523691"/>
                  </a:lnTo>
                  <a:lnTo>
                    <a:pt x="2289271" y="584200"/>
                  </a:lnTo>
                  <a:lnTo>
                    <a:pt x="2272615" y="600845"/>
                  </a:lnTo>
                  <a:lnTo>
                    <a:pt x="2157308" y="660400"/>
                  </a:lnTo>
                  <a:lnTo>
                    <a:pt x="2141665" y="676099"/>
                  </a:lnTo>
                  <a:lnTo>
                    <a:pt x="2024526" y="736600"/>
                  </a:lnTo>
                  <a:lnTo>
                    <a:pt x="2008746" y="752369"/>
                  </a:lnTo>
                  <a:lnTo>
                    <a:pt x="1891743" y="812800"/>
                  </a:lnTo>
                  <a:lnTo>
                    <a:pt x="1873354" y="831187"/>
                  </a:lnTo>
                  <a:lnTo>
                    <a:pt x="1761419" y="889000"/>
                  </a:lnTo>
                  <a:lnTo>
                    <a:pt x="1747375" y="903027"/>
                  </a:lnTo>
                  <a:lnTo>
                    <a:pt x="1626997" y="965200"/>
                  </a:lnTo>
                  <a:lnTo>
                    <a:pt x="1610361" y="981835"/>
                  </a:lnTo>
                  <a:lnTo>
                    <a:pt x="1495034" y="1041400"/>
                  </a:lnTo>
                  <a:lnTo>
                    <a:pt x="1477664" y="1058769"/>
                  </a:lnTo>
                  <a:lnTo>
                    <a:pt x="1362252" y="1130300"/>
                  </a:lnTo>
                  <a:lnTo>
                    <a:pt x="1354875" y="1130300"/>
                  </a:lnTo>
                  <a:lnTo>
                    <a:pt x="1231908" y="1193819"/>
                  </a:lnTo>
                  <a:lnTo>
                    <a:pt x="1217203" y="1208514"/>
                  </a:lnTo>
                  <a:lnTo>
                    <a:pt x="1097506" y="1282700"/>
                  </a:lnTo>
                  <a:lnTo>
                    <a:pt x="1088490" y="1282700"/>
                  </a:lnTo>
                  <a:lnTo>
                    <a:pt x="965543" y="1358900"/>
                  </a:lnTo>
                  <a:lnTo>
                    <a:pt x="956527" y="1358900"/>
                  </a:lnTo>
                  <a:lnTo>
                    <a:pt x="833580" y="1422400"/>
                  </a:lnTo>
                  <a:lnTo>
                    <a:pt x="817308" y="1439088"/>
                  </a:lnTo>
                  <a:lnTo>
                    <a:pt x="700797" y="1511300"/>
                  </a:lnTo>
                  <a:lnTo>
                    <a:pt x="690961" y="1511300"/>
                  </a:lnTo>
                  <a:lnTo>
                    <a:pt x="568014" y="1587500"/>
                  </a:lnTo>
                  <a:lnTo>
                    <a:pt x="558998" y="1587500"/>
                  </a:lnTo>
                  <a:lnTo>
                    <a:pt x="436051" y="1663700"/>
                  </a:lnTo>
                  <a:lnTo>
                    <a:pt x="427035" y="1663700"/>
                  </a:lnTo>
                  <a:lnTo>
                    <a:pt x="304088" y="1739900"/>
                  </a:lnTo>
                  <a:lnTo>
                    <a:pt x="294252" y="1739900"/>
                  </a:lnTo>
                  <a:lnTo>
                    <a:pt x="171305" y="1816100"/>
                  </a:lnTo>
                  <a:lnTo>
                    <a:pt x="161470" y="1816100"/>
                  </a:lnTo>
                  <a:lnTo>
                    <a:pt x="38523" y="1892300"/>
                  </a:lnTo>
                  <a:lnTo>
                    <a:pt x="29507" y="1892300"/>
                  </a:lnTo>
                  <a:lnTo>
                    <a:pt x="18851" y="1905000"/>
                  </a:lnTo>
                  <a:lnTo>
                    <a:pt x="18851" y="1955800"/>
                  </a:lnTo>
                  <a:lnTo>
                    <a:pt x="31556" y="1955800"/>
                  </a:lnTo>
                  <a:lnTo>
                    <a:pt x="18851" y="1968500"/>
                  </a:lnTo>
                  <a:lnTo>
                    <a:pt x="18851" y="2019300"/>
                  </a:lnTo>
                  <a:lnTo>
                    <a:pt x="19671" y="2019300"/>
                  </a:lnTo>
                  <a:lnTo>
                    <a:pt x="19671" y="2069301"/>
                  </a:lnTo>
                  <a:lnTo>
                    <a:pt x="18851" y="2070100"/>
                  </a:lnTo>
                  <a:lnTo>
                    <a:pt x="18851" y="2120900"/>
                  </a:lnTo>
                  <a:lnTo>
                    <a:pt x="31500" y="2120900"/>
                  </a:lnTo>
                  <a:lnTo>
                    <a:pt x="18851" y="2133600"/>
                  </a:lnTo>
                  <a:lnTo>
                    <a:pt x="18851" y="2235200"/>
                  </a:lnTo>
                  <a:lnTo>
                    <a:pt x="32298" y="2235200"/>
                  </a:lnTo>
                  <a:lnTo>
                    <a:pt x="19671" y="2247900"/>
                  </a:lnTo>
                  <a:lnTo>
                    <a:pt x="19671" y="2297684"/>
                  </a:lnTo>
                  <a:lnTo>
                    <a:pt x="18851" y="2298700"/>
                  </a:lnTo>
                  <a:lnTo>
                    <a:pt x="18851" y="2349500"/>
                  </a:lnTo>
                  <a:lnTo>
                    <a:pt x="29038" y="2349500"/>
                  </a:lnTo>
                  <a:lnTo>
                    <a:pt x="18032" y="2362200"/>
                  </a:lnTo>
                  <a:lnTo>
                    <a:pt x="18032" y="2413000"/>
                  </a:lnTo>
                  <a:lnTo>
                    <a:pt x="20491" y="2413000"/>
                  </a:lnTo>
                  <a:lnTo>
                    <a:pt x="20491" y="2462143"/>
                  </a:lnTo>
                  <a:lnTo>
                    <a:pt x="18851" y="2463800"/>
                  </a:lnTo>
                  <a:lnTo>
                    <a:pt x="18851" y="2514600"/>
                  </a:lnTo>
                  <a:lnTo>
                    <a:pt x="31842" y="2514600"/>
                  </a:lnTo>
                  <a:lnTo>
                    <a:pt x="19671" y="2527300"/>
                  </a:lnTo>
                  <a:lnTo>
                    <a:pt x="19671" y="2540000"/>
                  </a:lnTo>
                  <a:close/>
                </a:path>
                <a:path w="3041014" h="2540000">
                  <a:moveTo>
                    <a:pt x="735579" y="2540000"/>
                  </a:moveTo>
                  <a:lnTo>
                    <a:pt x="731481" y="2540000"/>
                  </a:lnTo>
                  <a:lnTo>
                    <a:pt x="2891712" y="368300"/>
                  </a:lnTo>
                  <a:lnTo>
                    <a:pt x="3022855" y="241300"/>
                  </a:lnTo>
                  <a:lnTo>
                    <a:pt x="3022855" y="191319"/>
                  </a:lnTo>
                  <a:lnTo>
                    <a:pt x="3023674" y="190500"/>
                  </a:lnTo>
                  <a:lnTo>
                    <a:pt x="3023674" y="165100"/>
                  </a:lnTo>
                  <a:lnTo>
                    <a:pt x="3040887" y="165100"/>
                  </a:lnTo>
                  <a:lnTo>
                    <a:pt x="3040887" y="254000"/>
                  </a:lnTo>
                  <a:lnTo>
                    <a:pt x="3021216" y="254000"/>
                  </a:lnTo>
                  <a:lnTo>
                    <a:pt x="735579" y="2540000"/>
                  </a:lnTo>
                  <a:close/>
                </a:path>
                <a:path w="3041014" h="2540000">
                  <a:moveTo>
                    <a:pt x="2632199" y="582100"/>
                  </a:moveTo>
                  <a:lnTo>
                    <a:pt x="3022855" y="190500"/>
                  </a:lnTo>
                  <a:lnTo>
                    <a:pt x="3022855" y="191319"/>
                  </a:lnTo>
                  <a:lnTo>
                    <a:pt x="2632199" y="582100"/>
                  </a:lnTo>
                  <a:close/>
                </a:path>
                <a:path w="3041014" h="2540000">
                  <a:moveTo>
                    <a:pt x="1303318" y="1852238"/>
                  </a:moveTo>
                  <a:lnTo>
                    <a:pt x="2779420" y="368300"/>
                  </a:lnTo>
                  <a:lnTo>
                    <a:pt x="2945808" y="203200"/>
                  </a:lnTo>
                  <a:lnTo>
                    <a:pt x="2951546" y="203200"/>
                  </a:lnTo>
                  <a:lnTo>
                    <a:pt x="2893351" y="266700"/>
                  </a:lnTo>
                  <a:lnTo>
                    <a:pt x="2201287" y="959808"/>
                  </a:lnTo>
                  <a:lnTo>
                    <a:pt x="1549950" y="1612900"/>
                  </a:lnTo>
                  <a:lnTo>
                    <a:pt x="1303318" y="1852238"/>
                  </a:lnTo>
                  <a:close/>
                </a:path>
                <a:path w="3041014" h="2540000">
                  <a:moveTo>
                    <a:pt x="791315" y="2540000"/>
                  </a:moveTo>
                  <a:lnTo>
                    <a:pt x="787217" y="2540000"/>
                  </a:lnTo>
                  <a:lnTo>
                    <a:pt x="2947447" y="368300"/>
                  </a:lnTo>
                  <a:lnTo>
                    <a:pt x="3021216" y="304800"/>
                  </a:lnTo>
                  <a:lnTo>
                    <a:pt x="3021216" y="254000"/>
                  </a:lnTo>
                  <a:lnTo>
                    <a:pt x="3040887" y="254000"/>
                  </a:lnTo>
                  <a:lnTo>
                    <a:pt x="3040887" y="304800"/>
                  </a:lnTo>
                  <a:lnTo>
                    <a:pt x="3025314" y="304800"/>
                  </a:lnTo>
                  <a:lnTo>
                    <a:pt x="791315" y="2540000"/>
                  </a:lnTo>
                  <a:close/>
                </a:path>
                <a:path w="3041014" h="2540000">
                  <a:moveTo>
                    <a:pt x="568371" y="2540000"/>
                  </a:moveTo>
                  <a:lnTo>
                    <a:pt x="562634" y="2540000"/>
                  </a:lnTo>
                  <a:lnTo>
                    <a:pt x="2808927" y="292100"/>
                  </a:lnTo>
                  <a:lnTo>
                    <a:pt x="2810195" y="292100"/>
                  </a:lnTo>
                  <a:lnTo>
                    <a:pt x="568371" y="2540000"/>
                  </a:lnTo>
                  <a:close/>
                </a:path>
                <a:path w="3041014" h="2540000">
                  <a:moveTo>
                    <a:pt x="903607" y="2540000"/>
                  </a:moveTo>
                  <a:lnTo>
                    <a:pt x="898689" y="2540000"/>
                  </a:lnTo>
                  <a:lnTo>
                    <a:pt x="2611392" y="825500"/>
                  </a:lnTo>
                  <a:lnTo>
                    <a:pt x="3022855" y="406400"/>
                  </a:lnTo>
                  <a:lnTo>
                    <a:pt x="3022855" y="357011"/>
                  </a:lnTo>
                  <a:lnTo>
                    <a:pt x="3025314" y="355600"/>
                  </a:lnTo>
                  <a:lnTo>
                    <a:pt x="3025314" y="304800"/>
                  </a:lnTo>
                  <a:lnTo>
                    <a:pt x="3040887" y="304800"/>
                  </a:lnTo>
                  <a:lnTo>
                    <a:pt x="3040887" y="419100"/>
                  </a:lnTo>
                  <a:lnTo>
                    <a:pt x="3024494" y="419100"/>
                  </a:lnTo>
                  <a:lnTo>
                    <a:pt x="903607" y="2540000"/>
                  </a:lnTo>
                  <a:close/>
                </a:path>
                <a:path w="3041014" h="2540000">
                  <a:moveTo>
                    <a:pt x="3019573" y="358894"/>
                  </a:moveTo>
                  <a:lnTo>
                    <a:pt x="3022855" y="355600"/>
                  </a:lnTo>
                  <a:lnTo>
                    <a:pt x="3022855" y="357011"/>
                  </a:lnTo>
                  <a:lnTo>
                    <a:pt x="3019573" y="358894"/>
                  </a:lnTo>
                  <a:close/>
                </a:path>
                <a:path w="3041014" h="2540000">
                  <a:moveTo>
                    <a:pt x="847051" y="2540000"/>
                  </a:moveTo>
                  <a:lnTo>
                    <a:pt x="842953" y="2540000"/>
                  </a:lnTo>
                  <a:lnTo>
                    <a:pt x="3003183" y="368300"/>
                  </a:lnTo>
                  <a:lnTo>
                    <a:pt x="3019573" y="358894"/>
                  </a:lnTo>
                  <a:lnTo>
                    <a:pt x="847051" y="2540000"/>
                  </a:lnTo>
                  <a:close/>
                </a:path>
                <a:path w="3041014" h="2540000">
                  <a:moveTo>
                    <a:pt x="1657849" y="1388182"/>
                  </a:moveTo>
                  <a:lnTo>
                    <a:pt x="2669493" y="372158"/>
                  </a:lnTo>
                  <a:lnTo>
                    <a:pt x="2676964" y="368300"/>
                  </a:lnTo>
                  <a:lnTo>
                    <a:pt x="1657849" y="1388182"/>
                  </a:lnTo>
                  <a:close/>
                </a:path>
                <a:path w="3041014" h="2540000">
                  <a:moveTo>
                    <a:pt x="1015078" y="2540000"/>
                  </a:moveTo>
                  <a:lnTo>
                    <a:pt x="1010980" y="2540000"/>
                  </a:lnTo>
                  <a:lnTo>
                    <a:pt x="2499920" y="1041400"/>
                  </a:lnTo>
                  <a:lnTo>
                    <a:pt x="3023674" y="520700"/>
                  </a:lnTo>
                  <a:lnTo>
                    <a:pt x="3023674" y="470706"/>
                  </a:lnTo>
                  <a:lnTo>
                    <a:pt x="3024494" y="469900"/>
                  </a:lnTo>
                  <a:lnTo>
                    <a:pt x="3024494" y="419100"/>
                  </a:lnTo>
                  <a:lnTo>
                    <a:pt x="3040887" y="419100"/>
                  </a:lnTo>
                  <a:lnTo>
                    <a:pt x="3040887" y="533400"/>
                  </a:lnTo>
                  <a:lnTo>
                    <a:pt x="3022035" y="533400"/>
                  </a:lnTo>
                  <a:lnTo>
                    <a:pt x="1015078" y="2540000"/>
                  </a:lnTo>
                  <a:close/>
                </a:path>
                <a:path w="3041014" h="2540000">
                  <a:moveTo>
                    <a:pt x="1655905" y="1333953"/>
                  </a:moveTo>
                  <a:lnTo>
                    <a:pt x="2537536" y="448355"/>
                  </a:lnTo>
                  <a:lnTo>
                    <a:pt x="2545001" y="444500"/>
                  </a:lnTo>
                  <a:lnTo>
                    <a:pt x="1655905" y="1333953"/>
                  </a:lnTo>
                  <a:close/>
                </a:path>
                <a:path w="3041014" h="2540000">
                  <a:moveTo>
                    <a:pt x="2981261" y="512431"/>
                  </a:moveTo>
                  <a:lnTo>
                    <a:pt x="3023674" y="469900"/>
                  </a:lnTo>
                  <a:lnTo>
                    <a:pt x="3023674" y="470706"/>
                  </a:lnTo>
                  <a:lnTo>
                    <a:pt x="2981261" y="512431"/>
                  </a:lnTo>
                  <a:close/>
                </a:path>
                <a:path w="3041014" h="2540000">
                  <a:moveTo>
                    <a:pt x="959342" y="2540000"/>
                  </a:moveTo>
                  <a:lnTo>
                    <a:pt x="955244" y="2540000"/>
                  </a:lnTo>
                  <a:lnTo>
                    <a:pt x="1738080" y="1752600"/>
                  </a:lnTo>
                  <a:lnTo>
                    <a:pt x="2099816" y="1388182"/>
                  </a:lnTo>
                  <a:lnTo>
                    <a:pt x="2443365" y="1041400"/>
                  </a:lnTo>
                  <a:lnTo>
                    <a:pt x="2526404" y="959808"/>
                  </a:lnTo>
                  <a:lnTo>
                    <a:pt x="2981261" y="512431"/>
                  </a:lnTo>
                  <a:lnTo>
                    <a:pt x="959342" y="2540000"/>
                  </a:lnTo>
                  <a:close/>
                </a:path>
                <a:path w="3041014" h="2540000">
                  <a:moveTo>
                    <a:pt x="1972086" y="959808"/>
                  </a:moveTo>
                  <a:lnTo>
                    <a:pt x="2406427" y="523691"/>
                  </a:lnTo>
                  <a:lnTo>
                    <a:pt x="2412218" y="520700"/>
                  </a:lnTo>
                  <a:lnTo>
                    <a:pt x="1972086" y="959808"/>
                  </a:lnTo>
                  <a:close/>
                </a:path>
                <a:path w="3041014" h="2540000">
                  <a:moveTo>
                    <a:pt x="1070814" y="2540000"/>
                  </a:moveTo>
                  <a:lnTo>
                    <a:pt x="1066716" y="2540000"/>
                  </a:lnTo>
                  <a:lnTo>
                    <a:pt x="2555657" y="1041400"/>
                  </a:lnTo>
                  <a:lnTo>
                    <a:pt x="3022035" y="584200"/>
                  </a:lnTo>
                  <a:lnTo>
                    <a:pt x="3022035" y="533400"/>
                  </a:lnTo>
                  <a:lnTo>
                    <a:pt x="3040887" y="533400"/>
                  </a:lnTo>
                  <a:lnTo>
                    <a:pt x="3040887" y="584200"/>
                  </a:lnTo>
                  <a:lnTo>
                    <a:pt x="3023675" y="584200"/>
                  </a:lnTo>
                  <a:lnTo>
                    <a:pt x="1070814" y="2540000"/>
                  </a:lnTo>
                  <a:close/>
                </a:path>
                <a:path w="3041014" h="2540000">
                  <a:moveTo>
                    <a:pt x="679023" y="2540000"/>
                  </a:moveTo>
                  <a:lnTo>
                    <a:pt x="674925" y="2540000"/>
                  </a:lnTo>
                  <a:lnTo>
                    <a:pt x="2632199" y="582100"/>
                  </a:lnTo>
                  <a:lnTo>
                    <a:pt x="679023" y="2540000"/>
                  </a:lnTo>
                  <a:close/>
                </a:path>
                <a:path w="3041014" h="2540000">
                  <a:moveTo>
                    <a:pt x="1127370" y="2540000"/>
                  </a:moveTo>
                  <a:lnTo>
                    <a:pt x="1122452" y="2540000"/>
                  </a:lnTo>
                  <a:lnTo>
                    <a:pt x="2611392" y="1041400"/>
                  </a:lnTo>
                  <a:lnTo>
                    <a:pt x="3023675" y="635000"/>
                  </a:lnTo>
                  <a:lnTo>
                    <a:pt x="3023675" y="584200"/>
                  </a:lnTo>
                  <a:lnTo>
                    <a:pt x="3040887" y="584200"/>
                  </a:lnTo>
                  <a:lnTo>
                    <a:pt x="3040887" y="635000"/>
                  </a:lnTo>
                  <a:lnTo>
                    <a:pt x="3024494" y="635000"/>
                  </a:lnTo>
                  <a:lnTo>
                    <a:pt x="1127370" y="2540000"/>
                  </a:lnTo>
                  <a:close/>
                </a:path>
                <a:path w="3041014" h="2540000">
                  <a:moveTo>
                    <a:pt x="452025" y="2426744"/>
                  </a:moveTo>
                  <a:lnTo>
                    <a:pt x="599161" y="2273300"/>
                  </a:lnTo>
                  <a:lnTo>
                    <a:pt x="2272615" y="600845"/>
                  </a:lnTo>
                  <a:lnTo>
                    <a:pt x="2280255" y="596900"/>
                  </a:lnTo>
                  <a:lnTo>
                    <a:pt x="452025" y="2426744"/>
                  </a:lnTo>
                  <a:close/>
                </a:path>
                <a:path w="3041014" h="2540000">
                  <a:moveTo>
                    <a:pt x="1182286" y="2540000"/>
                  </a:moveTo>
                  <a:lnTo>
                    <a:pt x="1179007" y="2540000"/>
                  </a:lnTo>
                  <a:lnTo>
                    <a:pt x="2516530" y="1193800"/>
                  </a:lnTo>
                  <a:lnTo>
                    <a:pt x="2749757" y="959808"/>
                  </a:lnTo>
                  <a:lnTo>
                    <a:pt x="3024494" y="685800"/>
                  </a:lnTo>
                  <a:lnTo>
                    <a:pt x="3024494" y="635000"/>
                  </a:lnTo>
                  <a:lnTo>
                    <a:pt x="3040887" y="635000"/>
                  </a:lnTo>
                  <a:lnTo>
                    <a:pt x="3040887" y="698500"/>
                  </a:lnTo>
                  <a:lnTo>
                    <a:pt x="3022035" y="698500"/>
                  </a:lnTo>
                  <a:lnTo>
                    <a:pt x="1182286" y="2540000"/>
                  </a:lnTo>
                  <a:close/>
                </a:path>
                <a:path w="3041014" h="2540000">
                  <a:moveTo>
                    <a:pt x="2021605" y="796587"/>
                  </a:moveTo>
                  <a:lnTo>
                    <a:pt x="2141665" y="676099"/>
                  </a:lnTo>
                  <a:lnTo>
                    <a:pt x="2147473" y="673100"/>
                  </a:lnTo>
                  <a:lnTo>
                    <a:pt x="2021605" y="796587"/>
                  </a:lnTo>
                  <a:close/>
                </a:path>
                <a:path w="3041014" h="2540000">
                  <a:moveTo>
                    <a:pt x="1238842" y="2540000"/>
                  </a:moveTo>
                  <a:lnTo>
                    <a:pt x="1234744" y="2540000"/>
                  </a:lnTo>
                  <a:lnTo>
                    <a:pt x="2723684" y="1041400"/>
                  </a:lnTo>
                  <a:lnTo>
                    <a:pt x="3022035" y="749300"/>
                  </a:lnTo>
                  <a:lnTo>
                    <a:pt x="3022035" y="698500"/>
                  </a:lnTo>
                  <a:lnTo>
                    <a:pt x="3040887" y="698500"/>
                  </a:lnTo>
                  <a:lnTo>
                    <a:pt x="3040887" y="749300"/>
                  </a:lnTo>
                  <a:lnTo>
                    <a:pt x="3026953" y="749300"/>
                  </a:lnTo>
                  <a:lnTo>
                    <a:pt x="1238842" y="2540000"/>
                  </a:lnTo>
                  <a:close/>
                </a:path>
                <a:path w="3041014" h="2540000">
                  <a:moveTo>
                    <a:pt x="328231" y="2438975"/>
                  </a:moveTo>
                  <a:lnTo>
                    <a:pt x="486869" y="2273300"/>
                  </a:lnTo>
                  <a:lnTo>
                    <a:pt x="2008746" y="752369"/>
                  </a:lnTo>
                  <a:lnTo>
                    <a:pt x="2014690" y="749300"/>
                  </a:lnTo>
                  <a:lnTo>
                    <a:pt x="328231" y="2438975"/>
                  </a:lnTo>
                  <a:close/>
                </a:path>
                <a:path w="3041014" h="2540000">
                  <a:moveTo>
                    <a:pt x="1350314" y="2540000"/>
                  </a:moveTo>
                  <a:lnTo>
                    <a:pt x="1347035" y="2540000"/>
                  </a:lnTo>
                  <a:lnTo>
                    <a:pt x="1492575" y="2387600"/>
                  </a:lnTo>
                  <a:lnTo>
                    <a:pt x="1940922" y="1943100"/>
                  </a:lnTo>
                  <a:lnTo>
                    <a:pt x="3023674" y="850900"/>
                  </a:lnTo>
                  <a:lnTo>
                    <a:pt x="3023674" y="803295"/>
                  </a:lnTo>
                  <a:lnTo>
                    <a:pt x="3026953" y="800100"/>
                  </a:lnTo>
                  <a:lnTo>
                    <a:pt x="3026953" y="749300"/>
                  </a:lnTo>
                  <a:lnTo>
                    <a:pt x="3040887" y="749300"/>
                  </a:lnTo>
                  <a:lnTo>
                    <a:pt x="3040887" y="863600"/>
                  </a:lnTo>
                  <a:lnTo>
                    <a:pt x="3022855" y="863600"/>
                  </a:lnTo>
                  <a:lnTo>
                    <a:pt x="1350314" y="2540000"/>
                  </a:lnTo>
                  <a:close/>
                </a:path>
                <a:path w="3041014" h="2540000">
                  <a:moveTo>
                    <a:pt x="287232" y="2540000"/>
                  </a:moveTo>
                  <a:lnTo>
                    <a:pt x="283954" y="2540000"/>
                  </a:lnTo>
                  <a:lnTo>
                    <a:pt x="1066790" y="1752600"/>
                  </a:lnTo>
                  <a:lnTo>
                    <a:pt x="1428526" y="1388182"/>
                  </a:lnTo>
                  <a:lnTo>
                    <a:pt x="1772075" y="1041400"/>
                  </a:lnTo>
                  <a:lnTo>
                    <a:pt x="2021605" y="796587"/>
                  </a:lnTo>
                  <a:lnTo>
                    <a:pt x="486869" y="2336800"/>
                  </a:lnTo>
                  <a:lnTo>
                    <a:pt x="287232" y="2540000"/>
                  </a:lnTo>
                  <a:close/>
                </a:path>
                <a:path w="3041014" h="2540000">
                  <a:moveTo>
                    <a:pt x="2921985" y="902424"/>
                  </a:moveTo>
                  <a:lnTo>
                    <a:pt x="3023674" y="800100"/>
                  </a:lnTo>
                  <a:lnTo>
                    <a:pt x="3023674" y="803295"/>
                  </a:lnTo>
                  <a:lnTo>
                    <a:pt x="2921985" y="902424"/>
                  </a:lnTo>
                  <a:close/>
                </a:path>
                <a:path w="3041014" h="2540000">
                  <a:moveTo>
                    <a:pt x="270499" y="2441059"/>
                  </a:moveTo>
                  <a:lnTo>
                    <a:pt x="431133" y="2273300"/>
                  </a:lnTo>
                  <a:lnTo>
                    <a:pt x="1873354" y="831187"/>
                  </a:lnTo>
                  <a:lnTo>
                    <a:pt x="1884366" y="825500"/>
                  </a:lnTo>
                  <a:lnTo>
                    <a:pt x="270499" y="2441059"/>
                  </a:lnTo>
                  <a:close/>
                </a:path>
                <a:path w="3041014" h="2540000">
                  <a:moveTo>
                    <a:pt x="1462605" y="2540000"/>
                  </a:moveTo>
                  <a:lnTo>
                    <a:pt x="1458507" y="2540000"/>
                  </a:lnTo>
                  <a:lnTo>
                    <a:pt x="2947447" y="1041400"/>
                  </a:lnTo>
                  <a:lnTo>
                    <a:pt x="3021216" y="965200"/>
                  </a:lnTo>
                  <a:lnTo>
                    <a:pt x="3021216" y="916043"/>
                  </a:lnTo>
                  <a:lnTo>
                    <a:pt x="3022855" y="914400"/>
                  </a:lnTo>
                  <a:lnTo>
                    <a:pt x="3022855" y="863600"/>
                  </a:lnTo>
                  <a:lnTo>
                    <a:pt x="3040887" y="863600"/>
                  </a:lnTo>
                  <a:lnTo>
                    <a:pt x="3040887" y="965200"/>
                  </a:lnTo>
                  <a:lnTo>
                    <a:pt x="3025314" y="965200"/>
                  </a:lnTo>
                  <a:lnTo>
                    <a:pt x="1462605" y="2540000"/>
                  </a:lnTo>
                  <a:close/>
                </a:path>
                <a:path w="3041014" h="2540000">
                  <a:moveTo>
                    <a:pt x="236697" y="2418152"/>
                  </a:moveTo>
                  <a:lnTo>
                    <a:pt x="375397" y="2273300"/>
                  </a:lnTo>
                  <a:lnTo>
                    <a:pt x="1747375" y="903027"/>
                  </a:lnTo>
                  <a:lnTo>
                    <a:pt x="1749944" y="901700"/>
                  </a:lnTo>
                  <a:lnTo>
                    <a:pt x="236697" y="2418152"/>
                  </a:lnTo>
                  <a:close/>
                </a:path>
                <a:path w="3041014" h="2540000">
                  <a:moveTo>
                    <a:pt x="1294578" y="2540000"/>
                  </a:moveTo>
                  <a:lnTo>
                    <a:pt x="1290479" y="2540000"/>
                  </a:lnTo>
                  <a:lnTo>
                    <a:pt x="2779420" y="1041400"/>
                  </a:lnTo>
                  <a:lnTo>
                    <a:pt x="2921985" y="902424"/>
                  </a:lnTo>
                  <a:lnTo>
                    <a:pt x="1294578" y="2540000"/>
                  </a:lnTo>
                  <a:close/>
                </a:path>
                <a:path w="3041014" h="2540000">
                  <a:moveTo>
                    <a:pt x="2559819" y="1378777"/>
                  </a:moveTo>
                  <a:lnTo>
                    <a:pt x="3021216" y="914400"/>
                  </a:lnTo>
                  <a:lnTo>
                    <a:pt x="3021216" y="916043"/>
                  </a:lnTo>
                  <a:lnTo>
                    <a:pt x="2559819" y="1378777"/>
                  </a:lnTo>
                  <a:close/>
                </a:path>
                <a:path w="3041014" h="2540000">
                  <a:moveTo>
                    <a:pt x="398704" y="2540000"/>
                  </a:moveTo>
                  <a:lnTo>
                    <a:pt x="395197" y="2540000"/>
                  </a:lnTo>
                  <a:lnTo>
                    <a:pt x="540966" y="2387600"/>
                  </a:lnTo>
                  <a:lnTo>
                    <a:pt x="1972086" y="959808"/>
                  </a:lnTo>
                  <a:lnTo>
                    <a:pt x="641574" y="2295762"/>
                  </a:lnTo>
                  <a:lnTo>
                    <a:pt x="398704" y="2540000"/>
                  </a:lnTo>
                  <a:close/>
                </a:path>
                <a:path w="3041014" h="2540000">
                  <a:moveTo>
                    <a:pt x="2937546" y="1167052"/>
                  </a:moveTo>
                  <a:lnTo>
                    <a:pt x="3023674" y="1079500"/>
                  </a:lnTo>
                  <a:lnTo>
                    <a:pt x="3023674" y="1029640"/>
                  </a:lnTo>
                  <a:lnTo>
                    <a:pt x="3025314" y="1028700"/>
                  </a:lnTo>
                  <a:lnTo>
                    <a:pt x="3025314" y="965200"/>
                  </a:lnTo>
                  <a:lnTo>
                    <a:pt x="3040887" y="965200"/>
                  </a:lnTo>
                  <a:lnTo>
                    <a:pt x="3040887" y="1079500"/>
                  </a:lnTo>
                  <a:lnTo>
                    <a:pt x="3024494" y="1079500"/>
                  </a:lnTo>
                  <a:lnTo>
                    <a:pt x="2937546" y="1167052"/>
                  </a:lnTo>
                  <a:close/>
                </a:path>
                <a:path w="3041014" h="2540000">
                  <a:moveTo>
                    <a:pt x="161002" y="2438141"/>
                  </a:moveTo>
                  <a:lnTo>
                    <a:pt x="318842" y="2273300"/>
                  </a:lnTo>
                  <a:lnTo>
                    <a:pt x="1610361" y="981835"/>
                  </a:lnTo>
                  <a:lnTo>
                    <a:pt x="1617981" y="977900"/>
                  </a:lnTo>
                  <a:lnTo>
                    <a:pt x="161002" y="2438141"/>
                  </a:lnTo>
                  <a:close/>
                </a:path>
                <a:path w="3041014" h="2540000">
                  <a:moveTo>
                    <a:pt x="3021490" y="1030894"/>
                  </a:moveTo>
                  <a:lnTo>
                    <a:pt x="3023674" y="1028700"/>
                  </a:lnTo>
                  <a:lnTo>
                    <a:pt x="3023674" y="1029640"/>
                  </a:lnTo>
                  <a:lnTo>
                    <a:pt x="3021490" y="1030894"/>
                  </a:lnTo>
                  <a:close/>
                </a:path>
                <a:path w="3041014" h="2540000">
                  <a:moveTo>
                    <a:pt x="1519161" y="2540000"/>
                  </a:moveTo>
                  <a:lnTo>
                    <a:pt x="1514243" y="2540000"/>
                  </a:lnTo>
                  <a:lnTo>
                    <a:pt x="3003183" y="1041400"/>
                  </a:lnTo>
                  <a:lnTo>
                    <a:pt x="3021490" y="1030894"/>
                  </a:lnTo>
                  <a:lnTo>
                    <a:pt x="1519161" y="2540000"/>
                  </a:lnTo>
                  <a:close/>
                </a:path>
                <a:path w="3041014" h="2540000">
                  <a:moveTo>
                    <a:pt x="1036067" y="1500356"/>
                  </a:moveTo>
                  <a:lnTo>
                    <a:pt x="1477664" y="1058769"/>
                  </a:lnTo>
                  <a:lnTo>
                    <a:pt x="1485199" y="1054100"/>
                  </a:lnTo>
                  <a:lnTo>
                    <a:pt x="1344633" y="1193819"/>
                  </a:lnTo>
                  <a:lnTo>
                    <a:pt x="1149005" y="1388182"/>
                  </a:lnTo>
                  <a:lnTo>
                    <a:pt x="1036067" y="1500356"/>
                  </a:lnTo>
                  <a:close/>
                </a:path>
                <a:path w="3041014" h="2540000">
                  <a:moveTo>
                    <a:pt x="1630633" y="2540000"/>
                  </a:moveTo>
                  <a:lnTo>
                    <a:pt x="1625715" y="2540000"/>
                  </a:lnTo>
                  <a:lnTo>
                    <a:pt x="2443365" y="1714500"/>
                  </a:lnTo>
                  <a:lnTo>
                    <a:pt x="2611392" y="1549400"/>
                  </a:lnTo>
                  <a:lnTo>
                    <a:pt x="3024494" y="1130300"/>
                  </a:lnTo>
                  <a:lnTo>
                    <a:pt x="3024494" y="1079500"/>
                  </a:lnTo>
                  <a:lnTo>
                    <a:pt x="3040887" y="1079500"/>
                  </a:lnTo>
                  <a:lnTo>
                    <a:pt x="3040887" y="1143000"/>
                  </a:lnTo>
                  <a:lnTo>
                    <a:pt x="3023675" y="1143000"/>
                  </a:lnTo>
                  <a:lnTo>
                    <a:pt x="1630633" y="2540000"/>
                  </a:lnTo>
                  <a:close/>
                </a:path>
                <a:path w="3041014" h="2540000">
                  <a:moveTo>
                    <a:pt x="596376" y="1888295"/>
                  </a:moveTo>
                  <a:lnTo>
                    <a:pt x="1354875" y="1130300"/>
                  </a:lnTo>
                  <a:lnTo>
                    <a:pt x="1362252" y="1130300"/>
                  </a:lnTo>
                  <a:lnTo>
                    <a:pt x="596376" y="1888295"/>
                  </a:lnTo>
                  <a:close/>
                </a:path>
                <a:path w="3041014" h="2540000">
                  <a:moveTo>
                    <a:pt x="1742105" y="2540000"/>
                  </a:moveTo>
                  <a:lnTo>
                    <a:pt x="1738006" y="2540000"/>
                  </a:lnTo>
                  <a:lnTo>
                    <a:pt x="2517919" y="1752600"/>
                  </a:lnTo>
                  <a:lnTo>
                    <a:pt x="2880667" y="1388182"/>
                  </a:lnTo>
                  <a:lnTo>
                    <a:pt x="3023675" y="1244600"/>
                  </a:lnTo>
                  <a:lnTo>
                    <a:pt x="3023675" y="1143000"/>
                  </a:lnTo>
                  <a:lnTo>
                    <a:pt x="3040887" y="1143000"/>
                  </a:lnTo>
                  <a:lnTo>
                    <a:pt x="3040887" y="1257300"/>
                  </a:lnTo>
                  <a:lnTo>
                    <a:pt x="3023675" y="1257300"/>
                  </a:lnTo>
                  <a:lnTo>
                    <a:pt x="1742105" y="2540000"/>
                  </a:lnTo>
                  <a:close/>
                </a:path>
                <a:path w="3041014" h="2540000">
                  <a:moveTo>
                    <a:pt x="2383443" y="1725007"/>
                  </a:moveTo>
                  <a:lnTo>
                    <a:pt x="2937546" y="1167052"/>
                  </a:lnTo>
                  <a:lnTo>
                    <a:pt x="2611392" y="1498600"/>
                  </a:lnTo>
                  <a:lnTo>
                    <a:pt x="2383443" y="1725007"/>
                  </a:lnTo>
                  <a:close/>
                </a:path>
                <a:path w="3041014" h="2540000">
                  <a:moveTo>
                    <a:pt x="1686369" y="2540000"/>
                  </a:moveTo>
                  <a:lnTo>
                    <a:pt x="1682270" y="2540000"/>
                  </a:lnTo>
                  <a:lnTo>
                    <a:pt x="2499920" y="1714500"/>
                  </a:lnTo>
                  <a:lnTo>
                    <a:pt x="3023655" y="1193819"/>
                  </a:lnTo>
                  <a:lnTo>
                    <a:pt x="1686369" y="2540000"/>
                  </a:lnTo>
                  <a:close/>
                </a:path>
                <a:path w="3041014" h="2540000">
                  <a:moveTo>
                    <a:pt x="60379" y="2370509"/>
                  </a:moveTo>
                  <a:lnTo>
                    <a:pt x="151634" y="2273300"/>
                  </a:lnTo>
                  <a:lnTo>
                    <a:pt x="1217203" y="1208514"/>
                  </a:lnTo>
                  <a:lnTo>
                    <a:pt x="1220453" y="1206500"/>
                  </a:lnTo>
                  <a:lnTo>
                    <a:pt x="60379" y="2370509"/>
                  </a:lnTo>
                  <a:close/>
                </a:path>
                <a:path w="3041014" h="2540000">
                  <a:moveTo>
                    <a:pt x="1798660" y="2540000"/>
                  </a:moveTo>
                  <a:lnTo>
                    <a:pt x="1793742" y="2540000"/>
                  </a:lnTo>
                  <a:lnTo>
                    <a:pt x="2611392" y="1714500"/>
                  </a:lnTo>
                  <a:lnTo>
                    <a:pt x="3023675" y="1308100"/>
                  </a:lnTo>
                  <a:lnTo>
                    <a:pt x="3023675" y="1257300"/>
                  </a:lnTo>
                  <a:lnTo>
                    <a:pt x="3040887" y="1257300"/>
                  </a:lnTo>
                  <a:lnTo>
                    <a:pt x="3040887" y="1308100"/>
                  </a:lnTo>
                  <a:lnTo>
                    <a:pt x="3024494" y="1308100"/>
                  </a:lnTo>
                  <a:lnTo>
                    <a:pt x="1798660" y="2540000"/>
                  </a:lnTo>
                  <a:close/>
                </a:path>
                <a:path w="3041014" h="2540000">
                  <a:moveTo>
                    <a:pt x="114244" y="2254360"/>
                  </a:moveTo>
                  <a:lnTo>
                    <a:pt x="1088490" y="1282700"/>
                  </a:lnTo>
                  <a:lnTo>
                    <a:pt x="1097506" y="1282700"/>
                  </a:lnTo>
                  <a:lnTo>
                    <a:pt x="114244" y="2254360"/>
                  </a:lnTo>
                  <a:close/>
                </a:path>
                <a:path w="3041014" h="2540000">
                  <a:moveTo>
                    <a:pt x="1854396" y="2540000"/>
                  </a:moveTo>
                  <a:lnTo>
                    <a:pt x="1850298" y="2540000"/>
                  </a:lnTo>
                  <a:lnTo>
                    <a:pt x="2667948" y="1714500"/>
                  </a:lnTo>
                  <a:lnTo>
                    <a:pt x="3024494" y="1358900"/>
                  </a:lnTo>
                  <a:lnTo>
                    <a:pt x="3024494" y="1308100"/>
                  </a:lnTo>
                  <a:lnTo>
                    <a:pt x="3040887" y="1308100"/>
                  </a:lnTo>
                  <a:lnTo>
                    <a:pt x="3040887" y="1371600"/>
                  </a:lnTo>
                  <a:lnTo>
                    <a:pt x="3022855" y="1371600"/>
                  </a:lnTo>
                  <a:lnTo>
                    <a:pt x="1854396" y="2540000"/>
                  </a:lnTo>
                  <a:close/>
                </a:path>
                <a:path w="3041014" h="2540000">
                  <a:moveTo>
                    <a:pt x="455260" y="2540000"/>
                  </a:moveTo>
                  <a:lnTo>
                    <a:pt x="450342" y="2540000"/>
                  </a:lnTo>
                  <a:lnTo>
                    <a:pt x="1655905" y="1333953"/>
                  </a:lnTo>
                  <a:lnTo>
                    <a:pt x="455260" y="2540000"/>
                  </a:lnTo>
                  <a:close/>
                </a:path>
                <a:path w="3041014" h="2540000">
                  <a:moveTo>
                    <a:pt x="396111" y="1921076"/>
                  </a:moveTo>
                  <a:lnTo>
                    <a:pt x="956527" y="1358900"/>
                  </a:lnTo>
                  <a:lnTo>
                    <a:pt x="965543" y="1358900"/>
                  </a:lnTo>
                  <a:lnTo>
                    <a:pt x="396111" y="1921076"/>
                  </a:lnTo>
                  <a:close/>
                </a:path>
                <a:path w="3041014" h="2540000">
                  <a:moveTo>
                    <a:pt x="1910132" y="2540000"/>
                  </a:moveTo>
                  <a:lnTo>
                    <a:pt x="1906034" y="2540000"/>
                  </a:lnTo>
                  <a:lnTo>
                    <a:pt x="2723684" y="1714500"/>
                  </a:lnTo>
                  <a:lnTo>
                    <a:pt x="3022855" y="1422400"/>
                  </a:lnTo>
                  <a:lnTo>
                    <a:pt x="3022855" y="1371600"/>
                  </a:lnTo>
                  <a:lnTo>
                    <a:pt x="3040887" y="1371600"/>
                  </a:lnTo>
                  <a:lnTo>
                    <a:pt x="3040887" y="1422400"/>
                  </a:lnTo>
                  <a:lnTo>
                    <a:pt x="3025314" y="1422400"/>
                  </a:lnTo>
                  <a:lnTo>
                    <a:pt x="1910132" y="2540000"/>
                  </a:lnTo>
                  <a:close/>
                </a:path>
                <a:path w="3041014" h="2540000">
                  <a:moveTo>
                    <a:pt x="1406050" y="2540000"/>
                  </a:moveTo>
                  <a:lnTo>
                    <a:pt x="1401951" y="2540000"/>
                  </a:lnTo>
                  <a:lnTo>
                    <a:pt x="2559819" y="1378777"/>
                  </a:lnTo>
                  <a:lnTo>
                    <a:pt x="1406050" y="2540000"/>
                  </a:lnTo>
                  <a:close/>
                </a:path>
                <a:path w="3041014" h="2540000">
                  <a:moveTo>
                    <a:pt x="510996" y="2540000"/>
                  </a:moveTo>
                  <a:lnTo>
                    <a:pt x="506897" y="2540000"/>
                  </a:lnTo>
                  <a:lnTo>
                    <a:pt x="1657849" y="1388182"/>
                  </a:lnTo>
                  <a:lnTo>
                    <a:pt x="510996" y="2540000"/>
                  </a:lnTo>
                  <a:close/>
                </a:path>
                <a:path w="3041014" h="2540000">
                  <a:moveTo>
                    <a:pt x="2022424" y="2540000"/>
                  </a:moveTo>
                  <a:lnTo>
                    <a:pt x="2017506" y="2540000"/>
                  </a:lnTo>
                  <a:lnTo>
                    <a:pt x="2797418" y="1752600"/>
                  </a:lnTo>
                  <a:lnTo>
                    <a:pt x="3023674" y="1524000"/>
                  </a:lnTo>
                  <a:lnTo>
                    <a:pt x="3023674" y="1474808"/>
                  </a:lnTo>
                  <a:lnTo>
                    <a:pt x="3025314" y="1473200"/>
                  </a:lnTo>
                  <a:lnTo>
                    <a:pt x="3025314" y="1422400"/>
                  </a:lnTo>
                  <a:lnTo>
                    <a:pt x="3040887" y="1422400"/>
                  </a:lnTo>
                  <a:lnTo>
                    <a:pt x="3040887" y="1536700"/>
                  </a:lnTo>
                  <a:lnTo>
                    <a:pt x="3024494" y="1536700"/>
                  </a:lnTo>
                  <a:lnTo>
                    <a:pt x="2022424" y="2540000"/>
                  </a:lnTo>
                  <a:close/>
                </a:path>
                <a:path w="3041014" h="2540000">
                  <a:moveTo>
                    <a:pt x="741070" y="1517281"/>
                  </a:moveTo>
                  <a:lnTo>
                    <a:pt x="817308" y="1439088"/>
                  </a:lnTo>
                  <a:lnTo>
                    <a:pt x="823744" y="1435100"/>
                  </a:lnTo>
                  <a:lnTo>
                    <a:pt x="741070" y="1517281"/>
                  </a:lnTo>
                  <a:close/>
                </a:path>
                <a:path w="3041014" h="2540000">
                  <a:moveTo>
                    <a:pt x="2966150" y="1531258"/>
                  </a:moveTo>
                  <a:lnTo>
                    <a:pt x="3023674" y="1473200"/>
                  </a:lnTo>
                  <a:lnTo>
                    <a:pt x="3023674" y="1474808"/>
                  </a:lnTo>
                  <a:lnTo>
                    <a:pt x="2966150" y="1531258"/>
                  </a:lnTo>
                  <a:close/>
                </a:path>
                <a:path w="3041014" h="2540000">
                  <a:moveTo>
                    <a:pt x="31842" y="2514600"/>
                  </a:moveTo>
                  <a:lnTo>
                    <a:pt x="18851" y="2514600"/>
                  </a:lnTo>
                  <a:lnTo>
                    <a:pt x="782293" y="1752600"/>
                  </a:lnTo>
                  <a:lnTo>
                    <a:pt x="1036067" y="1500356"/>
                  </a:lnTo>
                  <a:lnTo>
                    <a:pt x="263106" y="2273300"/>
                  </a:lnTo>
                  <a:lnTo>
                    <a:pt x="31842" y="2514600"/>
                  </a:lnTo>
                  <a:close/>
                </a:path>
                <a:path w="3041014" h="2540000">
                  <a:moveTo>
                    <a:pt x="18851" y="2184400"/>
                  </a:moveTo>
                  <a:lnTo>
                    <a:pt x="690961" y="1511300"/>
                  </a:lnTo>
                  <a:lnTo>
                    <a:pt x="700797" y="1511300"/>
                  </a:lnTo>
                  <a:lnTo>
                    <a:pt x="599161" y="1612900"/>
                  </a:lnTo>
                  <a:lnTo>
                    <a:pt x="18851" y="2184400"/>
                  </a:lnTo>
                  <a:close/>
                </a:path>
                <a:path w="3041014" h="2540000">
                  <a:moveTo>
                    <a:pt x="32298" y="2235200"/>
                  </a:moveTo>
                  <a:lnTo>
                    <a:pt x="18851" y="2235200"/>
                  </a:lnTo>
                  <a:lnTo>
                    <a:pt x="741070" y="1517281"/>
                  </a:lnTo>
                  <a:lnTo>
                    <a:pt x="486869" y="1778000"/>
                  </a:lnTo>
                  <a:lnTo>
                    <a:pt x="32298" y="2235200"/>
                  </a:lnTo>
                  <a:close/>
                </a:path>
                <a:path w="3041014" h="2540000">
                  <a:moveTo>
                    <a:pt x="1966688" y="2540000"/>
                  </a:moveTo>
                  <a:lnTo>
                    <a:pt x="1961770" y="2540000"/>
                  </a:lnTo>
                  <a:lnTo>
                    <a:pt x="2779420" y="1714500"/>
                  </a:lnTo>
                  <a:lnTo>
                    <a:pt x="2966150" y="1531258"/>
                  </a:lnTo>
                  <a:lnTo>
                    <a:pt x="1966688" y="2540000"/>
                  </a:lnTo>
                  <a:close/>
                </a:path>
                <a:path w="3041014" h="2540000">
                  <a:moveTo>
                    <a:pt x="2133895" y="2540000"/>
                  </a:moveTo>
                  <a:lnTo>
                    <a:pt x="2129797" y="2540000"/>
                  </a:lnTo>
                  <a:lnTo>
                    <a:pt x="2909710" y="1752600"/>
                  </a:lnTo>
                  <a:lnTo>
                    <a:pt x="3022855" y="1638300"/>
                  </a:lnTo>
                  <a:lnTo>
                    <a:pt x="3022855" y="1589067"/>
                  </a:lnTo>
                  <a:lnTo>
                    <a:pt x="3024494" y="1587500"/>
                  </a:lnTo>
                  <a:lnTo>
                    <a:pt x="3024494" y="1536700"/>
                  </a:lnTo>
                  <a:lnTo>
                    <a:pt x="3040887" y="1536700"/>
                  </a:lnTo>
                  <a:lnTo>
                    <a:pt x="3040887" y="1638300"/>
                  </a:lnTo>
                  <a:lnTo>
                    <a:pt x="3023675" y="1638300"/>
                  </a:lnTo>
                  <a:lnTo>
                    <a:pt x="2133895" y="2540000"/>
                  </a:lnTo>
                  <a:close/>
                </a:path>
                <a:path w="3041014" h="2540000">
                  <a:moveTo>
                    <a:pt x="31500" y="2120900"/>
                  </a:moveTo>
                  <a:lnTo>
                    <a:pt x="18851" y="2120900"/>
                  </a:lnTo>
                  <a:lnTo>
                    <a:pt x="558998" y="1587500"/>
                  </a:lnTo>
                  <a:lnTo>
                    <a:pt x="568014" y="1587500"/>
                  </a:lnTo>
                  <a:lnTo>
                    <a:pt x="486869" y="1663700"/>
                  </a:lnTo>
                  <a:lnTo>
                    <a:pt x="31500" y="2120900"/>
                  </a:lnTo>
                  <a:close/>
                </a:path>
                <a:path w="3041014" h="2540000">
                  <a:moveTo>
                    <a:pt x="2992596" y="1618009"/>
                  </a:moveTo>
                  <a:lnTo>
                    <a:pt x="3022855" y="1587500"/>
                  </a:lnTo>
                  <a:lnTo>
                    <a:pt x="3022855" y="1589067"/>
                  </a:lnTo>
                  <a:lnTo>
                    <a:pt x="2992596" y="1618009"/>
                  </a:lnTo>
                  <a:close/>
                </a:path>
                <a:path w="3041014" h="2540000">
                  <a:moveTo>
                    <a:pt x="2078160" y="2540000"/>
                  </a:moveTo>
                  <a:lnTo>
                    <a:pt x="2074061" y="2540000"/>
                  </a:lnTo>
                  <a:lnTo>
                    <a:pt x="2891712" y="1714500"/>
                  </a:lnTo>
                  <a:lnTo>
                    <a:pt x="2992596" y="1618009"/>
                  </a:lnTo>
                  <a:lnTo>
                    <a:pt x="2078160" y="2540000"/>
                  </a:lnTo>
                  <a:close/>
                </a:path>
                <a:path w="3041014" h="2540000">
                  <a:moveTo>
                    <a:pt x="2568503" y="2265927"/>
                  </a:moveTo>
                  <a:lnTo>
                    <a:pt x="3023674" y="1803400"/>
                  </a:lnTo>
                  <a:lnTo>
                    <a:pt x="3023675" y="1638300"/>
                  </a:lnTo>
                  <a:lnTo>
                    <a:pt x="3040887" y="1638300"/>
                  </a:lnTo>
                  <a:lnTo>
                    <a:pt x="3040887" y="1816100"/>
                  </a:lnTo>
                  <a:lnTo>
                    <a:pt x="3023674" y="1816100"/>
                  </a:lnTo>
                  <a:lnTo>
                    <a:pt x="2568503" y="2265927"/>
                  </a:lnTo>
                  <a:close/>
                </a:path>
                <a:path w="3041014" h="2540000">
                  <a:moveTo>
                    <a:pt x="53619" y="2036232"/>
                  </a:moveTo>
                  <a:lnTo>
                    <a:pt x="427035" y="1663700"/>
                  </a:lnTo>
                  <a:lnTo>
                    <a:pt x="436051" y="1663700"/>
                  </a:lnTo>
                  <a:lnTo>
                    <a:pt x="53619" y="2036232"/>
                  </a:lnTo>
                  <a:close/>
                </a:path>
                <a:path w="3041014" h="2540000">
                  <a:moveTo>
                    <a:pt x="2190451" y="2540000"/>
                  </a:moveTo>
                  <a:lnTo>
                    <a:pt x="2185533" y="2540000"/>
                  </a:lnTo>
                  <a:lnTo>
                    <a:pt x="3003183" y="1714500"/>
                  </a:lnTo>
                  <a:lnTo>
                    <a:pt x="3023675" y="1701800"/>
                  </a:lnTo>
                  <a:lnTo>
                    <a:pt x="2190451" y="2540000"/>
                  </a:lnTo>
                  <a:close/>
                </a:path>
                <a:path w="3041014" h="2540000">
                  <a:moveTo>
                    <a:pt x="1574077" y="2540000"/>
                  </a:moveTo>
                  <a:lnTo>
                    <a:pt x="1570246" y="2540000"/>
                  </a:lnTo>
                  <a:lnTo>
                    <a:pt x="1716339" y="2387600"/>
                  </a:lnTo>
                  <a:lnTo>
                    <a:pt x="2383443" y="1725007"/>
                  </a:lnTo>
                  <a:lnTo>
                    <a:pt x="1574077" y="2540000"/>
                  </a:lnTo>
                  <a:close/>
                </a:path>
                <a:path w="3041014" h="2540000">
                  <a:moveTo>
                    <a:pt x="19671" y="2019300"/>
                  </a:moveTo>
                  <a:lnTo>
                    <a:pt x="18851" y="2019300"/>
                  </a:lnTo>
                  <a:lnTo>
                    <a:pt x="294252" y="1739900"/>
                  </a:lnTo>
                  <a:lnTo>
                    <a:pt x="304088" y="1739900"/>
                  </a:lnTo>
                  <a:lnTo>
                    <a:pt x="19671" y="2019300"/>
                  </a:lnTo>
                  <a:close/>
                </a:path>
                <a:path w="3041014" h="2540000">
                  <a:moveTo>
                    <a:pt x="2246187" y="2540000"/>
                  </a:moveTo>
                  <a:lnTo>
                    <a:pt x="2242089" y="2540000"/>
                  </a:lnTo>
                  <a:lnTo>
                    <a:pt x="2611392" y="2159000"/>
                  </a:lnTo>
                  <a:lnTo>
                    <a:pt x="3023665" y="1752609"/>
                  </a:lnTo>
                  <a:lnTo>
                    <a:pt x="2246187" y="2540000"/>
                  </a:lnTo>
                  <a:close/>
                </a:path>
                <a:path w="3041014" h="2540000">
                  <a:moveTo>
                    <a:pt x="31556" y="1955800"/>
                  </a:moveTo>
                  <a:lnTo>
                    <a:pt x="18851" y="1955800"/>
                  </a:lnTo>
                  <a:lnTo>
                    <a:pt x="161470" y="1816100"/>
                  </a:lnTo>
                  <a:lnTo>
                    <a:pt x="171305" y="1816100"/>
                  </a:lnTo>
                  <a:lnTo>
                    <a:pt x="31556" y="1955800"/>
                  </a:lnTo>
                  <a:close/>
                </a:path>
                <a:path w="3041014" h="2540000">
                  <a:moveTo>
                    <a:pt x="2649868" y="2295657"/>
                  </a:moveTo>
                  <a:lnTo>
                    <a:pt x="3023675" y="1917700"/>
                  </a:lnTo>
                  <a:lnTo>
                    <a:pt x="3023674" y="1816100"/>
                  </a:lnTo>
                  <a:lnTo>
                    <a:pt x="3040887" y="1816100"/>
                  </a:lnTo>
                  <a:lnTo>
                    <a:pt x="3040887" y="1930400"/>
                  </a:lnTo>
                  <a:lnTo>
                    <a:pt x="3023674" y="1930400"/>
                  </a:lnTo>
                  <a:lnTo>
                    <a:pt x="2649868" y="2295657"/>
                  </a:lnTo>
                  <a:close/>
                </a:path>
                <a:path w="3041014" h="2540000">
                  <a:moveTo>
                    <a:pt x="862137" y="2295762"/>
                  </a:moveTo>
                  <a:lnTo>
                    <a:pt x="1157340" y="1993900"/>
                  </a:lnTo>
                  <a:lnTo>
                    <a:pt x="1303318" y="1852238"/>
                  </a:lnTo>
                  <a:lnTo>
                    <a:pt x="862137" y="2295762"/>
                  </a:lnTo>
                  <a:close/>
                </a:path>
                <a:path w="3041014" h="2540000">
                  <a:moveTo>
                    <a:pt x="3021268" y="1869291"/>
                  </a:moveTo>
                  <a:lnTo>
                    <a:pt x="3023674" y="1866900"/>
                  </a:lnTo>
                  <a:lnTo>
                    <a:pt x="3021268" y="1869291"/>
                  </a:lnTo>
                  <a:close/>
                </a:path>
                <a:path w="3041014" h="2540000">
                  <a:moveTo>
                    <a:pt x="2435988" y="2451100"/>
                  </a:moveTo>
                  <a:lnTo>
                    <a:pt x="3021268" y="1869291"/>
                  </a:lnTo>
                  <a:lnTo>
                    <a:pt x="2499920" y="2387600"/>
                  </a:lnTo>
                  <a:lnTo>
                    <a:pt x="2442203" y="2447890"/>
                  </a:lnTo>
                  <a:lnTo>
                    <a:pt x="2435988" y="2451100"/>
                  </a:lnTo>
                  <a:close/>
                </a:path>
                <a:path w="3041014" h="2540000">
                  <a:moveTo>
                    <a:pt x="20491" y="2463800"/>
                  </a:moveTo>
                  <a:lnTo>
                    <a:pt x="20491" y="2462143"/>
                  </a:lnTo>
                  <a:lnTo>
                    <a:pt x="207370" y="2273300"/>
                  </a:lnTo>
                  <a:lnTo>
                    <a:pt x="596376" y="1888295"/>
                  </a:lnTo>
                  <a:lnTo>
                    <a:pt x="20491" y="2463800"/>
                  </a:lnTo>
                  <a:close/>
                </a:path>
                <a:path w="3041014" h="2540000">
                  <a:moveTo>
                    <a:pt x="18851" y="1905000"/>
                  </a:moveTo>
                  <a:lnTo>
                    <a:pt x="29507" y="1892300"/>
                  </a:lnTo>
                  <a:lnTo>
                    <a:pt x="38523" y="1892300"/>
                  </a:lnTo>
                  <a:lnTo>
                    <a:pt x="18851" y="1905000"/>
                  </a:lnTo>
                  <a:close/>
                </a:path>
                <a:path w="3041014" h="2540000">
                  <a:moveTo>
                    <a:pt x="19671" y="2298700"/>
                  </a:moveTo>
                  <a:lnTo>
                    <a:pt x="19671" y="2297684"/>
                  </a:lnTo>
                  <a:lnTo>
                    <a:pt x="39342" y="2273300"/>
                  </a:lnTo>
                  <a:lnTo>
                    <a:pt x="396111" y="1921076"/>
                  </a:lnTo>
                  <a:lnTo>
                    <a:pt x="19671" y="2298700"/>
                  </a:lnTo>
                  <a:close/>
                </a:path>
                <a:path w="3041014" h="2540000">
                  <a:moveTo>
                    <a:pt x="2875918" y="2181014"/>
                  </a:moveTo>
                  <a:lnTo>
                    <a:pt x="3019576" y="2032000"/>
                  </a:lnTo>
                  <a:lnTo>
                    <a:pt x="3021254" y="2032000"/>
                  </a:lnTo>
                  <a:lnTo>
                    <a:pt x="3022547" y="2019300"/>
                  </a:lnTo>
                  <a:lnTo>
                    <a:pt x="3023380" y="2006600"/>
                  </a:lnTo>
                  <a:lnTo>
                    <a:pt x="3023674" y="1993900"/>
                  </a:lnTo>
                  <a:lnTo>
                    <a:pt x="3023674" y="1930400"/>
                  </a:lnTo>
                  <a:lnTo>
                    <a:pt x="3040887" y="1930400"/>
                  </a:lnTo>
                  <a:lnTo>
                    <a:pt x="3040887" y="1993900"/>
                  </a:lnTo>
                  <a:lnTo>
                    <a:pt x="3034791" y="2044700"/>
                  </a:lnTo>
                  <a:lnTo>
                    <a:pt x="3017937" y="2044700"/>
                  </a:lnTo>
                  <a:lnTo>
                    <a:pt x="2875918" y="2181014"/>
                  </a:lnTo>
                  <a:close/>
                </a:path>
                <a:path w="3041014" h="2540000">
                  <a:moveTo>
                    <a:pt x="2700734" y="2298700"/>
                  </a:moveTo>
                  <a:lnTo>
                    <a:pt x="3023674" y="1981200"/>
                  </a:lnTo>
                  <a:lnTo>
                    <a:pt x="2708537" y="2294669"/>
                  </a:lnTo>
                  <a:lnTo>
                    <a:pt x="2700734" y="2298700"/>
                  </a:lnTo>
                  <a:close/>
                </a:path>
                <a:path w="3041014" h="2540000">
                  <a:moveTo>
                    <a:pt x="19671" y="2070100"/>
                  </a:moveTo>
                  <a:lnTo>
                    <a:pt x="19671" y="2069301"/>
                  </a:lnTo>
                  <a:lnTo>
                    <a:pt x="53619" y="2036232"/>
                  </a:lnTo>
                  <a:lnTo>
                    <a:pt x="19671" y="2070100"/>
                  </a:lnTo>
                  <a:close/>
                </a:path>
                <a:path w="3041014" h="2540000">
                  <a:moveTo>
                    <a:pt x="2337186" y="2540000"/>
                  </a:moveTo>
                  <a:lnTo>
                    <a:pt x="2297825" y="2540000"/>
                  </a:lnTo>
                  <a:lnTo>
                    <a:pt x="2316971" y="2520613"/>
                  </a:lnTo>
                  <a:lnTo>
                    <a:pt x="2426972" y="2463800"/>
                  </a:lnTo>
                  <a:lnTo>
                    <a:pt x="2442203" y="2447890"/>
                  </a:lnTo>
                  <a:lnTo>
                    <a:pt x="2558935" y="2387600"/>
                  </a:lnTo>
                  <a:lnTo>
                    <a:pt x="2574341" y="2372023"/>
                  </a:lnTo>
                  <a:lnTo>
                    <a:pt x="2691718" y="2311400"/>
                  </a:lnTo>
                  <a:lnTo>
                    <a:pt x="2708537" y="2294669"/>
                  </a:lnTo>
                  <a:lnTo>
                    <a:pt x="2823681" y="2235200"/>
                  </a:lnTo>
                  <a:lnTo>
                    <a:pt x="2838835" y="2219480"/>
                  </a:lnTo>
                  <a:lnTo>
                    <a:pt x="2935972" y="2171700"/>
                  </a:lnTo>
                  <a:lnTo>
                    <a:pt x="2987098" y="2120900"/>
                  </a:lnTo>
                  <a:lnTo>
                    <a:pt x="3005706" y="2082800"/>
                  </a:lnTo>
                  <a:lnTo>
                    <a:pt x="3017937" y="2044700"/>
                  </a:lnTo>
                  <a:lnTo>
                    <a:pt x="3034791" y="2044700"/>
                  </a:lnTo>
                  <a:lnTo>
                    <a:pt x="3033267" y="2057400"/>
                  </a:lnTo>
                  <a:lnTo>
                    <a:pt x="3012507" y="2108200"/>
                  </a:lnTo>
                  <a:lnTo>
                    <a:pt x="2981757" y="2146300"/>
                  </a:lnTo>
                  <a:lnTo>
                    <a:pt x="2944169" y="2184400"/>
                  </a:lnTo>
                  <a:lnTo>
                    <a:pt x="2337186" y="2540000"/>
                  </a:lnTo>
                  <a:close/>
                </a:path>
                <a:path w="3041014" h="2540000">
                  <a:moveTo>
                    <a:pt x="2832697" y="2222500"/>
                  </a:moveTo>
                  <a:lnTo>
                    <a:pt x="2875918" y="2181014"/>
                  </a:lnTo>
                  <a:lnTo>
                    <a:pt x="2838835" y="2219480"/>
                  </a:lnTo>
                  <a:lnTo>
                    <a:pt x="2832697" y="2222500"/>
                  </a:lnTo>
                  <a:close/>
                </a:path>
                <a:path w="3041014" h="2540000">
                  <a:moveTo>
                    <a:pt x="93958" y="2274592"/>
                  </a:moveTo>
                  <a:lnTo>
                    <a:pt x="95078" y="2273300"/>
                  </a:lnTo>
                  <a:lnTo>
                    <a:pt x="114244" y="2254360"/>
                  </a:lnTo>
                  <a:lnTo>
                    <a:pt x="93958" y="2274592"/>
                  </a:lnTo>
                  <a:close/>
                </a:path>
                <a:path w="3041014" h="2540000">
                  <a:moveTo>
                    <a:pt x="2304025" y="2527300"/>
                  </a:moveTo>
                  <a:lnTo>
                    <a:pt x="2568503" y="2265927"/>
                  </a:lnTo>
                  <a:lnTo>
                    <a:pt x="2316971" y="2520613"/>
                  </a:lnTo>
                  <a:lnTo>
                    <a:pt x="2304025" y="2527300"/>
                  </a:lnTo>
                  <a:close/>
                </a:path>
                <a:path w="3041014" h="2540000">
                  <a:moveTo>
                    <a:pt x="29038" y="2349500"/>
                  </a:moveTo>
                  <a:lnTo>
                    <a:pt x="18851" y="2349500"/>
                  </a:lnTo>
                  <a:lnTo>
                    <a:pt x="93958" y="2274592"/>
                  </a:lnTo>
                  <a:lnTo>
                    <a:pt x="29038" y="2349500"/>
                  </a:lnTo>
                  <a:close/>
                </a:path>
                <a:path w="3041014" h="2540000">
                  <a:moveTo>
                    <a:pt x="2568771" y="2374900"/>
                  </a:moveTo>
                  <a:lnTo>
                    <a:pt x="2649868" y="2295657"/>
                  </a:lnTo>
                  <a:lnTo>
                    <a:pt x="2574341" y="2372023"/>
                  </a:lnTo>
                  <a:lnTo>
                    <a:pt x="2568771" y="2374900"/>
                  </a:lnTo>
                  <a:close/>
                </a:path>
                <a:path w="3041014" h="2540000">
                  <a:moveTo>
                    <a:pt x="623287" y="2540000"/>
                  </a:moveTo>
                  <a:lnTo>
                    <a:pt x="619189" y="2540000"/>
                  </a:lnTo>
                  <a:lnTo>
                    <a:pt x="862137" y="2295762"/>
                  </a:lnTo>
                  <a:lnTo>
                    <a:pt x="623287" y="2540000"/>
                  </a:lnTo>
                  <a:close/>
                </a:path>
                <a:path w="3041014" h="2540000">
                  <a:moveTo>
                    <a:pt x="20491" y="2413000"/>
                  </a:moveTo>
                  <a:lnTo>
                    <a:pt x="18032" y="2413000"/>
                  </a:lnTo>
                  <a:lnTo>
                    <a:pt x="60379" y="2370509"/>
                  </a:lnTo>
                  <a:lnTo>
                    <a:pt x="20491" y="2413000"/>
                  </a:lnTo>
                  <a:close/>
                </a:path>
                <a:path w="3041014" h="2540000">
                  <a:moveTo>
                    <a:pt x="120024" y="2540000"/>
                  </a:moveTo>
                  <a:lnTo>
                    <a:pt x="115107" y="2540000"/>
                  </a:lnTo>
                  <a:lnTo>
                    <a:pt x="236697" y="2418152"/>
                  </a:lnTo>
                  <a:lnTo>
                    <a:pt x="120024" y="2540000"/>
                  </a:lnTo>
                  <a:close/>
                </a:path>
                <a:path w="3041014" h="2540000">
                  <a:moveTo>
                    <a:pt x="343427" y="2540000"/>
                  </a:moveTo>
                  <a:lnTo>
                    <a:pt x="338870" y="2540000"/>
                  </a:lnTo>
                  <a:lnTo>
                    <a:pt x="452025" y="2426744"/>
                  </a:lnTo>
                  <a:lnTo>
                    <a:pt x="343427" y="2540000"/>
                  </a:lnTo>
                  <a:close/>
                </a:path>
                <a:path w="3041014" h="2540000">
                  <a:moveTo>
                    <a:pt x="63469" y="2540000"/>
                  </a:moveTo>
                  <a:lnTo>
                    <a:pt x="59371" y="2540000"/>
                  </a:lnTo>
                  <a:lnTo>
                    <a:pt x="161002" y="2438141"/>
                  </a:lnTo>
                  <a:lnTo>
                    <a:pt x="63469" y="2540000"/>
                  </a:lnTo>
                  <a:close/>
                </a:path>
                <a:path w="3041014" h="2540000">
                  <a:moveTo>
                    <a:pt x="231496" y="2540000"/>
                  </a:moveTo>
                  <a:lnTo>
                    <a:pt x="227398" y="2540000"/>
                  </a:lnTo>
                  <a:lnTo>
                    <a:pt x="328231" y="2438975"/>
                  </a:lnTo>
                  <a:lnTo>
                    <a:pt x="231496" y="2540000"/>
                  </a:lnTo>
                  <a:close/>
                </a:path>
                <a:path w="3041014" h="2540000">
                  <a:moveTo>
                    <a:pt x="175761" y="2540000"/>
                  </a:moveTo>
                  <a:lnTo>
                    <a:pt x="171662" y="2540000"/>
                  </a:lnTo>
                  <a:lnTo>
                    <a:pt x="270499" y="2441059"/>
                  </a:lnTo>
                  <a:lnTo>
                    <a:pt x="175761" y="2540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1317" y="9436527"/>
              <a:ext cx="79505" cy="106660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54919" y="9359476"/>
              <a:ext cx="79505" cy="10666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1800" y="9279967"/>
              <a:ext cx="79505" cy="10666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4464755" y="7886035"/>
              <a:ext cx="3023235" cy="2401570"/>
            </a:xfrm>
            <a:custGeom>
              <a:avLst/>
              <a:gdLst/>
              <a:ahLst/>
              <a:cxnLst/>
              <a:rect l="l" t="t" r="r" b="b"/>
              <a:pathLst>
                <a:path w="3023235" h="2401570">
                  <a:moveTo>
                    <a:pt x="2535596" y="2400963"/>
                  </a:moveTo>
                  <a:lnTo>
                    <a:pt x="0" y="2400963"/>
                  </a:lnTo>
                  <a:lnTo>
                    <a:pt x="0" y="1825904"/>
                  </a:lnTo>
                  <a:lnTo>
                    <a:pt x="7197" y="1774289"/>
                  </a:lnTo>
                  <a:lnTo>
                    <a:pt x="26843" y="1724058"/>
                  </a:lnTo>
                  <a:lnTo>
                    <a:pt x="56017" y="1680897"/>
                  </a:lnTo>
                  <a:lnTo>
                    <a:pt x="91800" y="1650492"/>
                  </a:lnTo>
                  <a:lnTo>
                    <a:pt x="2931055" y="11129"/>
                  </a:lnTo>
                  <a:lnTo>
                    <a:pt x="2966837" y="0"/>
                  </a:lnTo>
                  <a:lnTo>
                    <a:pt x="2996011" y="9387"/>
                  </a:lnTo>
                  <a:lnTo>
                    <a:pt x="3015657" y="37064"/>
                  </a:lnTo>
                  <a:lnTo>
                    <a:pt x="3022855" y="80802"/>
                  </a:lnTo>
                  <a:lnTo>
                    <a:pt x="3022855" y="1997217"/>
                  </a:lnTo>
                  <a:lnTo>
                    <a:pt x="3015657" y="2048831"/>
                  </a:lnTo>
                  <a:lnTo>
                    <a:pt x="2996012" y="2099062"/>
                  </a:lnTo>
                  <a:lnTo>
                    <a:pt x="2966837" y="2142224"/>
                  </a:lnTo>
                  <a:lnTo>
                    <a:pt x="2931055" y="2172629"/>
                  </a:lnTo>
                  <a:lnTo>
                    <a:pt x="2535596" y="2400963"/>
                  </a:lnTo>
                  <a:close/>
                </a:path>
              </a:pathLst>
            </a:custGeom>
            <a:solidFill>
              <a:srgbClr val="EFEF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454919" y="7876673"/>
              <a:ext cx="3041015" cy="2410460"/>
            </a:xfrm>
            <a:custGeom>
              <a:avLst/>
              <a:gdLst/>
              <a:ahLst/>
              <a:cxnLst/>
              <a:rect l="l" t="t" r="r" b="b"/>
              <a:pathLst>
                <a:path w="3041014" h="2410459">
                  <a:moveTo>
                    <a:pt x="18851" y="2410325"/>
                  </a:moveTo>
                  <a:lnTo>
                    <a:pt x="0" y="2410325"/>
                  </a:lnTo>
                  <a:lnTo>
                    <a:pt x="0" y="1835266"/>
                  </a:lnTo>
                  <a:lnTo>
                    <a:pt x="7620" y="1781218"/>
                  </a:lnTo>
                  <a:lnTo>
                    <a:pt x="28380" y="1728707"/>
                  </a:lnTo>
                  <a:lnTo>
                    <a:pt x="59129" y="1683574"/>
                  </a:lnTo>
                  <a:lnTo>
                    <a:pt x="96718" y="1651657"/>
                  </a:lnTo>
                  <a:lnTo>
                    <a:pt x="2935972" y="12295"/>
                  </a:lnTo>
                  <a:lnTo>
                    <a:pt x="2972959" y="0"/>
                  </a:lnTo>
                  <a:lnTo>
                    <a:pt x="2990031" y="1229"/>
                  </a:lnTo>
                  <a:lnTo>
                    <a:pt x="3032178" y="39242"/>
                  </a:lnTo>
                  <a:lnTo>
                    <a:pt x="3040887" y="90164"/>
                  </a:lnTo>
                  <a:lnTo>
                    <a:pt x="3040887" y="170493"/>
                  </a:lnTo>
                  <a:lnTo>
                    <a:pt x="3022855" y="170493"/>
                  </a:lnTo>
                  <a:lnTo>
                    <a:pt x="18851" y="1904939"/>
                  </a:lnTo>
                  <a:lnTo>
                    <a:pt x="18851" y="2410325"/>
                  </a:lnTo>
                  <a:close/>
                </a:path>
                <a:path w="3041014" h="2410459">
                  <a:moveTo>
                    <a:pt x="2562907" y="2410325"/>
                  </a:moveTo>
                  <a:lnTo>
                    <a:pt x="2526318" y="2410325"/>
                  </a:lnTo>
                  <a:lnTo>
                    <a:pt x="2935972" y="2173794"/>
                  </a:lnTo>
                  <a:lnTo>
                    <a:pt x="2969949" y="2144901"/>
                  </a:lnTo>
                  <a:lnTo>
                    <a:pt x="2997548" y="2103712"/>
                  </a:lnTo>
                  <a:lnTo>
                    <a:pt x="3016080" y="2055760"/>
                  </a:lnTo>
                  <a:lnTo>
                    <a:pt x="3022855" y="2006579"/>
                  </a:lnTo>
                  <a:lnTo>
                    <a:pt x="3022855" y="170493"/>
                  </a:lnTo>
                  <a:lnTo>
                    <a:pt x="3040887" y="170493"/>
                  </a:lnTo>
                  <a:lnTo>
                    <a:pt x="3040887" y="2006579"/>
                  </a:lnTo>
                  <a:lnTo>
                    <a:pt x="3033267" y="2060627"/>
                  </a:lnTo>
                  <a:lnTo>
                    <a:pt x="3012507" y="2113138"/>
                  </a:lnTo>
                  <a:lnTo>
                    <a:pt x="2981757" y="2158272"/>
                  </a:lnTo>
                  <a:lnTo>
                    <a:pt x="2944169" y="2190188"/>
                  </a:lnTo>
                  <a:lnTo>
                    <a:pt x="2562907" y="2410325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1801" y="9566856"/>
              <a:ext cx="79505" cy="10666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675404" y="9489806"/>
              <a:ext cx="79505" cy="10666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813104" y="9410297"/>
              <a:ext cx="79505" cy="10666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4949166" y="9075047"/>
              <a:ext cx="1198880" cy="1212215"/>
            </a:xfrm>
            <a:custGeom>
              <a:avLst/>
              <a:gdLst/>
              <a:ahLst/>
              <a:cxnLst/>
              <a:rect l="l" t="t" r="r" b="b"/>
              <a:pathLst>
                <a:path w="1198879" h="1212215">
                  <a:moveTo>
                    <a:pt x="612557" y="1211951"/>
                  </a:moveTo>
                  <a:lnTo>
                    <a:pt x="0" y="1211951"/>
                  </a:lnTo>
                  <a:lnTo>
                    <a:pt x="0" y="691810"/>
                  </a:lnTo>
                  <a:lnTo>
                    <a:pt x="1198322" y="0"/>
                  </a:lnTo>
                  <a:lnTo>
                    <a:pt x="1198322" y="873780"/>
                  </a:lnTo>
                  <a:lnTo>
                    <a:pt x="612557" y="1211951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269616" y="8580780"/>
              <a:ext cx="734060" cy="1298575"/>
            </a:xfrm>
            <a:custGeom>
              <a:avLst/>
              <a:gdLst/>
              <a:ahLst/>
              <a:cxnLst/>
              <a:rect l="l" t="t" r="r" b="b"/>
              <a:pathLst>
                <a:path w="734059" h="1298575">
                  <a:moveTo>
                    <a:pt x="0" y="787713"/>
                  </a:moveTo>
                  <a:lnTo>
                    <a:pt x="0" y="423775"/>
                  </a:lnTo>
                  <a:lnTo>
                    <a:pt x="733583" y="0"/>
                  </a:lnTo>
                  <a:lnTo>
                    <a:pt x="733583" y="363938"/>
                  </a:lnTo>
                  <a:lnTo>
                    <a:pt x="0" y="787713"/>
                  </a:lnTo>
                  <a:close/>
                </a:path>
                <a:path w="734059" h="1298575">
                  <a:moveTo>
                    <a:pt x="0" y="1298375"/>
                  </a:moveTo>
                  <a:lnTo>
                    <a:pt x="0" y="901649"/>
                  </a:lnTo>
                  <a:lnTo>
                    <a:pt x="733583" y="477874"/>
                  </a:lnTo>
                  <a:lnTo>
                    <a:pt x="733583" y="874600"/>
                  </a:lnTo>
                  <a:lnTo>
                    <a:pt x="0" y="129837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940147" y="8565209"/>
              <a:ext cx="2072639" cy="1722120"/>
            </a:xfrm>
            <a:custGeom>
              <a:avLst/>
              <a:gdLst/>
              <a:ahLst/>
              <a:cxnLst/>
              <a:rect l="l" t="t" r="r" b="b"/>
              <a:pathLst>
                <a:path w="2072639" h="1722120">
                  <a:moveTo>
                    <a:pt x="1217168" y="493445"/>
                  </a:moveTo>
                  <a:lnTo>
                    <a:pt x="4914" y="1193457"/>
                  </a:lnTo>
                  <a:lnTo>
                    <a:pt x="0" y="1195920"/>
                  </a:lnTo>
                  <a:lnTo>
                    <a:pt x="0" y="1721789"/>
                  </a:lnTo>
                  <a:lnTo>
                    <a:pt x="18846" y="1721789"/>
                  </a:lnTo>
                  <a:lnTo>
                    <a:pt x="18846" y="1207389"/>
                  </a:lnTo>
                  <a:lnTo>
                    <a:pt x="1198321" y="526237"/>
                  </a:lnTo>
                  <a:lnTo>
                    <a:pt x="1198321" y="1377886"/>
                  </a:lnTo>
                  <a:lnTo>
                    <a:pt x="602818" y="1721789"/>
                  </a:lnTo>
                  <a:lnTo>
                    <a:pt x="640143" y="1721789"/>
                  </a:lnTo>
                  <a:lnTo>
                    <a:pt x="1212253" y="1391818"/>
                  </a:lnTo>
                  <a:lnTo>
                    <a:pt x="1217168" y="1388541"/>
                  </a:lnTo>
                  <a:lnTo>
                    <a:pt x="1217168" y="526237"/>
                  </a:lnTo>
                  <a:lnTo>
                    <a:pt x="1217168" y="493445"/>
                  </a:lnTo>
                  <a:close/>
                </a:path>
                <a:path w="2072639" h="1722120">
                  <a:moveTo>
                    <a:pt x="1435201" y="1703298"/>
                  </a:moveTo>
                  <a:lnTo>
                    <a:pt x="1403172" y="1721789"/>
                  </a:lnTo>
                  <a:lnTo>
                    <a:pt x="1435201" y="1721789"/>
                  </a:lnTo>
                  <a:lnTo>
                    <a:pt x="1435201" y="1703298"/>
                  </a:lnTo>
                  <a:close/>
                </a:path>
                <a:path w="2072639" h="1722120">
                  <a:moveTo>
                    <a:pt x="1435201" y="1573796"/>
                  </a:moveTo>
                  <a:lnTo>
                    <a:pt x="1178953" y="1721789"/>
                  </a:lnTo>
                  <a:lnTo>
                    <a:pt x="1265529" y="1721789"/>
                  </a:lnTo>
                  <a:lnTo>
                    <a:pt x="1435201" y="1623796"/>
                  </a:lnTo>
                  <a:lnTo>
                    <a:pt x="1435201" y="1573796"/>
                  </a:lnTo>
                  <a:close/>
                </a:path>
                <a:path w="2072639" h="1722120">
                  <a:moveTo>
                    <a:pt x="1435201" y="1444282"/>
                  </a:moveTo>
                  <a:lnTo>
                    <a:pt x="954265" y="1721789"/>
                  </a:lnTo>
                  <a:lnTo>
                    <a:pt x="1041311" y="1721789"/>
                  </a:lnTo>
                  <a:lnTo>
                    <a:pt x="1435201" y="1494282"/>
                  </a:lnTo>
                  <a:lnTo>
                    <a:pt x="1435201" y="1444282"/>
                  </a:lnTo>
                  <a:close/>
                </a:path>
                <a:path w="2072639" h="1722120">
                  <a:moveTo>
                    <a:pt x="2072055" y="477875"/>
                  </a:moveTo>
                  <a:lnTo>
                    <a:pt x="2053209" y="488746"/>
                  </a:lnTo>
                  <a:lnTo>
                    <a:pt x="2053209" y="509841"/>
                  </a:lnTo>
                  <a:lnTo>
                    <a:pt x="2053209" y="884440"/>
                  </a:lnTo>
                  <a:lnTo>
                    <a:pt x="1338478" y="1296733"/>
                  </a:lnTo>
                  <a:lnTo>
                    <a:pt x="1338478" y="922147"/>
                  </a:lnTo>
                  <a:lnTo>
                    <a:pt x="2053209" y="509841"/>
                  </a:lnTo>
                  <a:lnTo>
                    <a:pt x="2053209" y="488746"/>
                  </a:lnTo>
                  <a:lnTo>
                    <a:pt x="1324546" y="909027"/>
                  </a:lnTo>
                  <a:lnTo>
                    <a:pt x="1319631" y="911491"/>
                  </a:lnTo>
                  <a:lnTo>
                    <a:pt x="1319631" y="1329524"/>
                  </a:lnTo>
                  <a:lnTo>
                    <a:pt x="1376476" y="1296733"/>
                  </a:lnTo>
                  <a:lnTo>
                    <a:pt x="2067140" y="898372"/>
                  </a:lnTo>
                  <a:lnTo>
                    <a:pt x="2072055" y="895908"/>
                  </a:lnTo>
                  <a:lnTo>
                    <a:pt x="2072055" y="509841"/>
                  </a:lnTo>
                  <a:lnTo>
                    <a:pt x="2072055" y="477875"/>
                  </a:lnTo>
                  <a:close/>
                </a:path>
                <a:path w="2072639" h="1722120">
                  <a:moveTo>
                    <a:pt x="2072055" y="0"/>
                  </a:moveTo>
                  <a:lnTo>
                    <a:pt x="2053209" y="10871"/>
                  </a:lnTo>
                  <a:lnTo>
                    <a:pt x="2053209" y="32791"/>
                  </a:lnTo>
                  <a:lnTo>
                    <a:pt x="2053209" y="374599"/>
                  </a:lnTo>
                  <a:lnTo>
                    <a:pt x="1338478" y="786892"/>
                  </a:lnTo>
                  <a:lnTo>
                    <a:pt x="1338478" y="445084"/>
                  </a:lnTo>
                  <a:lnTo>
                    <a:pt x="2053209" y="32791"/>
                  </a:lnTo>
                  <a:lnTo>
                    <a:pt x="2053209" y="10871"/>
                  </a:lnTo>
                  <a:lnTo>
                    <a:pt x="1324546" y="431152"/>
                  </a:lnTo>
                  <a:lnTo>
                    <a:pt x="1319631" y="433616"/>
                  </a:lnTo>
                  <a:lnTo>
                    <a:pt x="1319631" y="818857"/>
                  </a:lnTo>
                  <a:lnTo>
                    <a:pt x="1375054" y="786892"/>
                  </a:lnTo>
                  <a:lnTo>
                    <a:pt x="2067140" y="387705"/>
                  </a:lnTo>
                  <a:lnTo>
                    <a:pt x="2072055" y="385254"/>
                  </a:lnTo>
                  <a:lnTo>
                    <a:pt x="2072055" y="32791"/>
                  </a:lnTo>
                  <a:lnTo>
                    <a:pt x="2072055" y="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2735" y="0"/>
            <a:ext cx="1314767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Translate</a:t>
            </a:r>
            <a:r>
              <a:rPr spc="135" dirty="0"/>
              <a:t> </a:t>
            </a:r>
            <a:r>
              <a:rPr spc="85" dirty="0"/>
              <a:t>from</a:t>
            </a:r>
            <a:r>
              <a:rPr spc="135" dirty="0"/>
              <a:t> </a:t>
            </a:r>
            <a:r>
              <a:rPr spc="45" dirty="0"/>
              <a:t>Business</a:t>
            </a:r>
            <a:r>
              <a:rPr spc="135" dirty="0"/>
              <a:t> </a:t>
            </a:r>
            <a:r>
              <a:rPr spc="150" dirty="0"/>
              <a:t>Use</a:t>
            </a:r>
            <a:r>
              <a:rPr spc="135" dirty="0"/>
              <a:t> </a:t>
            </a:r>
            <a:r>
              <a:rPr spc="250" dirty="0"/>
              <a:t>Case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51203" y="5455484"/>
            <a:ext cx="2258695" cy="87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0410" marR="5080" indent="-728345">
              <a:lnSpc>
                <a:spcPct val="115500"/>
              </a:lnSpc>
              <a:spcBef>
                <a:spcPts val="100"/>
              </a:spcBef>
            </a:pPr>
            <a:r>
              <a:rPr sz="2400" b="1" spc="30" dirty="0">
                <a:solidFill>
                  <a:srgbClr val="2A4A81"/>
                </a:solidFill>
                <a:latin typeface="Trebuchet MS"/>
                <a:cs typeface="Trebuchet MS"/>
              </a:rPr>
              <a:t>Users</a:t>
            </a:r>
            <a:r>
              <a:rPr sz="2400" b="1" spc="2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b="1" spc="95" dirty="0">
                <a:solidFill>
                  <a:srgbClr val="2A4A81"/>
                </a:solidFill>
                <a:latin typeface="Trebuchet MS"/>
                <a:cs typeface="Trebuchet MS"/>
              </a:rPr>
              <a:t>and</a:t>
            </a:r>
            <a:r>
              <a:rPr sz="2400" b="1" spc="2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b="1" spc="-35" dirty="0">
                <a:solidFill>
                  <a:srgbClr val="2A4A81"/>
                </a:solidFill>
                <a:latin typeface="Trebuchet MS"/>
                <a:cs typeface="Trebuchet MS"/>
              </a:rPr>
              <a:t>their </a:t>
            </a:r>
            <a:r>
              <a:rPr sz="2400" b="1" spc="-71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b="1" spc="100" dirty="0">
                <a:solidFill>
                  <a:srgbClr val="2A4A81"/>
                </a:solidFill>
                <a:latin typeface="Trebuchet MS"/>
                <a:cs typeface="Trebuchet MS"/>
              </a:rPr>
              <a:t>goals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25421" y="5451290"/>
            <a:ext cx="1447165" cy="8705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6215">
              <a:lnSpc>
                <a:spcPct val="115500"/>
              </a:lnSpc>
              <a:spcBef>
                <a:spcPts val="100"/>
              </a:spcBef>
            </a:pPr>
            <a:r>
              <a:rPr sz="2400" b="1" spc="20" dirty="0">
                <a:solidFill>
                  <a:srgbClr val="2A4A81"/>
                </a:solidFill>
                <a:latin typeface="Trebuchet MS"/>
                <a:cs typeface="Trebuchet MS"/>
              </a:rPr>
              <a:t>System </a:t>
            </a:r>
            <a:r>
              <a:rPr sz="2400" b="1" spc="2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2400" b="1" spc="440" dirty="0">
                <a:solidFill>
                  <a:srgbClr val="2A4A81"/>
                </a:solidFill>
                <a:latin typeface="Trebuchet MS"/>
                <a:cs typeface="Trebuchet MS"/>
              </a:rPr>
              <a:t>N</a:t>
            </a:r>
            <a:r>
              <a:rPr sz="2400" b="1" spc="190" dirty="0">
                <a:solidFill>
                  <a:srgbClr val="2A4A81"/>
                </a:solidFill>
                <a:latin typeface="Trebuchet MS"/>
                <a:cs typeface="Trebuchet MS"/>
              </a:rPr>
              <a:t>a</a:t>
            </a:r>
            <a:r>
              <a:rPr sz="2400" b="1" spc="-50" dirty="0">
                <a:solidFill>
                  <a:srgbClr val="2A4A81"/>
                </a:solidFill>
                <a:latin typeface="Trebuchet MS"/>
                <a:cs typeface="Trebuchet MS"/>
              </a:rPr>
              <a:t>rr</a:t>
            </a:r>
            <a:r>
              <a:rPr sz="2400" b="1" spc="190" dirty="0">
                <a:solidFill>
                  <a:srgbClr val="2A4A81"/>
                </a:solidFill>
                <a:latin typeface="Trebuchet MS"/>
                <a:cs typeface="Trebuchet MS"/>
              </a:rPr>
              <a:t>a</a:t>
            </a:r>
            <a:r>
              <a:rPr sz="2400" b="1" spc="-15" dirty="0">
                <a:solidFill>
                  <a:srgbClr val="2A4A81"/>
                </a:solidFill>
                <a:latin typeface="Trebuchet MS"/>
                <a:cs typeface="Trebuchet MS"/>
              </a:rPr>
              <a:t>t</a:t>
            </a:r>
            <a:r>
              <a:rPr sz="2400" b="1" spc="-40" dirty="0">
                <a:solidFill>
                  <a:srgbClr val="2A4A81"/>
                </a:solidFill>
                <a:latin typeface="Trebuchet MS"/>
                <a:cs typeface="Trebuchet MS"/>
              </a:rPr>
              <a:t>i</a:t>
            </a:r>
            <a:r>
              <a:rPr sz="2400" b="1" spc="10" dirty="0">
                <a:solidFill>
                  <a:srgbClr val="2A4A81"/>
                </a:solidFill>
                <a:latin typeface="Trebuchet MS"/>
                <a:cs typeface="Trebuchet MS"/>
              </a:rPr>
              <a:t>v</a:t>
            </a:r>
            <a:r>
              <a:rPr sz="2400" b="1" spc="-55" dirty="0">
                <a:solidFill>
                  <a:srgbClr val="2A4A81"/>
                </a:solidFill>
                <a:latin typeface="Trebuchet MS"/>
                <a:cs typeface="Trebuchet MS"/>
              </a:rPr>
              <a:t>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974711" y="5512318"/>
            <a:ext cx="9385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5" dirty="0">
                <a:solidFill>
                  <a:srgbClr val="2A4A81"/>
                </a:solidFill>
                <a:latin typeface="Trebuchet MS"/>
                <a:cs typeface="Trebuchet MS"/>
              </a:rPr>
              <a:t>Actors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39977" y="3861245"/>
            <a:ext cx="2178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065" dirty="0">
                <a:solidFill>
                  <a:srgbClr val="2A4A81"/>
                </a:solidFill>
                <a:latin typeface="Trebuchet MS"/>
                <a:cs typeface="Trebuchet MS"/>
              </a:rPr>
              <a:t>1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04914" y="3861245"/>
            <a:ext cx="3511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15" dirty="0">
                <a:solidFill>
                  <a:srgbClr val="2A4A81"/>
                </a:solidFill>
                <a:latin typeface="Trebuchet MS"/>
                <a:cs typeface="Trebuchet MS"/>
              </a:rPr>
              <a:t>2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4024" y="3861245"/>
            <a:ext cx="320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b="1" spc="-260" dirty="0">
                <a:solidFill>
                  <a:srgbClr val="2A4A81"/>
                </a:solidFill>
                <a:latin typeface="Trebuchet MS"/>
                <a:cs typeface="Trebuchet MS"/>
              </a:rPr>
              <a:t>3</a:t>
            </a:r>
            <a:endParaRPr sz="4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50512" y="4275519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4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95142" y="4275519"/>
            <a:ext cx="2648585" cy="0"/>
          </a:xfrm>
          <a:custGeom>
            <a:avLst/>
            <a:gdLst/>
            <a:ahLst/>
            <a:cxnLst/>
            <a:rect l="l" t="t" r="r" b="b"/>
            <a:pathLst>
              <a:path w="2648584">
                <a:moveTo>
                  <a:pt x="0" y="0"/>
                </a:moveTo>
                <a:lnTo>
                  <a:pt x="2647988" y="0"/>
                </a:lnTo>
              </a:path>
            </a:pathLst>
          </a:custGeom>
          <a:ln w="28574">
            <a:solidFill>
              <a:srgbClr val="2A4A8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95155" y="0"/>
            <a:ext cx="6703059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Usecase</a:t>
            </a:r>
            <a:r>
              <a:rPr spc="95" dirty="0"/>
              <a:t> </a:t>
            </a:r>
            <a:r>
              <a:rPr spc="275" dirty="0"/>
              <a:t>diagram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6570FC9-C883-81C0-392A-0C15438DF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913" y="1104900"/>
            <a:ext cx="12284173" cy="9346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64314" y="1028700"/>
            <a:ext cx="12363449" cy="9258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">
              <a:lnSpc>
                <a:spcPct val="100000"/>
              </a:lnSpc>
              <a:spcBef>
                <a:spcPts val="100"/>
              </a:spcBef>
            </a:pPr>
            <a:r>
              <a:rPr spc="215" dirty="0"/>
              <a:t>Domain</a:t>
            </a:r>
            <a:r>
              <a:rPr spc="130" dirty="0"/>
              <a:t> </a:t>
            </a:r>
            <a:r>
              <a:rPr spc="235" dirty="0"/>
              <a:t>Class</a:t>
            </a:r>
            <a:r>
              <a:rPr spc="135" dirty="0"/>
              <a:t> </a:t>
            </a:r>
            <a:r>
              <a:rPr spc="275" dirty="0"/>
              <a:t>Model</a:t>
            </a:r>
            <a:r>
              <a:rPr spc="135" dirty="0"/>
              <a:t> </a:t>
            </a:r>
            <a:r>
              <a:rPr spc="355" dirty="0"/>
              <a:t>Diagram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921321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100" dirty="0"/>
              <a:t>Usecase</a:t>
            </a:r>
            <a:r>
              <a:rPr spc="110" dirty="0"/>
              <a:t> </a:t>
            </a:r>
            <a:r>
              <a:rPr spc="505" dirty="0"/>
              <a:t>Manage</a:t>
            </a:r>
            <a:r>
              <a:rPr spc="110" dirty="0"/>
              <a:t> </a:t>
            </a:r>
            <a:r>
              <a:rPr spc="170" dirty="0"/>
              <a:t>Order </a:t>
            </a:r>
            <a:r>
              <a:rPr spc="-1914" dirty="0"/>
              <a:t> </a:t>
            </a:r>
            <a:r>
              <a:rPr spc="-5" dirty="0"/>
              <a:t>Activity</a:t>
            </a:r>
            <a:r>
              <a:rPr spc="145" dirty="0"/>
              <a:t> </a:t>
            </a:r>
            <a:r>
              <a:rPr spc="275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373786" y="1"/>
            <a:ext cx="6914212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3706" y="1943100"/>
            <a:ext cx="9620249" cy="83438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-12700" y="2343508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-12700" y="0"/>
            <a:ext cx="1014666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b="1" spc="100" dirty="0">
                <a:solidFill>
                  <a:srgbClr val="2A4A81"/>
                </a:solidFill>
                <a:latin typeface="Trebuchet MS"/>
                <a:cs typeface="Trebuchet MS"/>
              </a:rPr>
              <a:t>Usecase </a:t>
            </a:r>
            <a:r>
              <a:rPr sz="6400" b="1" spc="505" dirty="0">
                <a:solidFill>
                  <a:srgbClr val="2A4A81"/>
                </a:solidFill>
                <a:latin typeface="Trebuchet MS"/>
                <a:cs typeface="Trebuchet MS"/>
              </a:rPr>
              <a:t>Manage </a:t>
            </a:r>
            <a:r>
              <a:rPr sz="6400" b="1" spc="170" dirty="0">
                <a:solidFill>
                  <a:srgbClr val="2A4A81"/>
                </a:solidFill>
                <a:latin typeface="Trebuchet MS"/>
                <a:cs typeface="Trebuchet MS"/>
              </a:rPr>
              <a:t>Order </a:t>
            </a:r>
            <a:r>
              <a:rPr sz="6400" b="1" spc="17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65" dirty="0">
                <a:solidFill>
                  <a:srgbClr val="2A4A81"/>
                </a:solidFill>
                <a:latin typeface="Trebuchet MS"/>
                <a:cs typeface="Trebuchet MS"/>
              </a:rPr>
              <a:t>System</a:t>
            </a:r>
            <a:r>
              <a:rPr sz="6400" b="1" spc="14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-45" dirty="0">
                <a:solidFill>
                  <a:srgbClr val="2A4A81"/>
                </a:solidFill>
                <a:latin typeface="Trebuchet MS"/>
                <a:cs typeface="Trebuchet MS"/>
              </a:rPr>
              <a:t>sequence</a:t>
            </a:r>
            <a:r>
              <a:rPr sz="6400" b="1" spc="14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275" dirty="0">
                <a:solidFill>
                  <a:srgbClr val="2A4A81"/>
                </a:solidFill>
                <a:latin typeface="Trebuchet MS"/>
                <a:cs typeface="Trebuchet MS"/>
              </a:rPr>
              <a:t>diagram</a:t>
            </a:r>
            <a:endParaRPr sz="6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-12700" y="2343514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-12700" y="0"/>
            <a:ext cx="921321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b="1" spc="100" dirty="0">
                <a:solidFill>
                  <a:srgbClr val="2A4A81"/>
                </a:solidFill>
                <a:latin typeface="Trebuchet MS"/>
                <a:cs typeface="Trebuchet MS"/>
              </a:rPr>
              <a:t>Usecase</a:t>
            </a:r>
            <a:r>
              <a:rPr sz="6400" b="1" spc="11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505" dirty="0">
                <a:solidFill>
                  <a:srgbClr val="2A4A81"/>
                </a:solidFill>
                <a:latin typeface="Trebuchet MS"/>
                <a:cs typeface="Trebuchet MS"/>
              </a:rPr>
              <a:t>Manage</a:t>
            </a:r>
            <a:r>
              <a:rPr sz="6400" b="1" spc="110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170" dirty="0">
                <a:solidFill>
                  <a:srgbClr val="2A4A81"/>
                </a:solidFill>
                <a:latin typeface="Trebuchet MS"/>
                <a:cs typeface="Trebuchet MS"/>
              </a:rPr>
              <a:t>Order </a:t>
            </a:r>
            <a:r>
              <a:rPr sz="6400" b="1" spc="-1914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100" dirty="0">
                <a:solidFill>
                  <a:srgbClr val="2A4A81"/>
                </a:solidFill>
                <a:latin typeface="Trebuchet MS"/>
                <a:cs typeface="Trebuchet MS"/>
              </a:rPr>
              <a:t>Usecase</a:t>
            </a:r>
            <a:r>
              <a:rPr sz="6400" b="1" spc="135" dirty="0">
                <a:solidFill>
                  <a:srgbClr val="2A4A81"/>
                </a:solidFill>
                <a:latin typeface="Trebuchet MS"/>
                <a:cs typeface="Trebuchet MS"/>
              </a:rPr>
              <a:t> </a:t>
            </a:r>
            <a:r>
              <a:rPr sz="6400" b="1" spc="50" dirty="0">
                <a:solidFill>
                  <a:srgbClr val="2A4A81"/>
                </a:solidFill>
                <a:latin typeface="Trebuchet MS"/>
                <a:cs typeface="Trebuchet MS"/>
              </a:rPr>
              <a:t>Description</a:t>
            </a:r>
            <a:endParaRPr sz="64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8333" y="3"/>
            <a:ext cx="8048624" cy="1028699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6565900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100" dirty="0"/>
              <a:t>Usecase </a:t>
            </a:r>
            <a:r>
              <a:rPr spc="65" dirty="0"/>
              <a:t>Statistic </a:t>
            </a:r>
            <a:r>
              <a:rPr spc="-1914" dirty="0"/>
              <a:t> </a:t>
            </a:r>
            <a:r>
              <a:rPr spc="-5" dirty="0"/>
              <a:t>Activity</a:t>
            </a:r>
            <a:r>
              <a:rPr spc="120" dirty="0"/>
              <a:t> </a:t>
            </a:r>
            <a:r>
              <a:rPr spc="275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44000" y="0"/>
            <a:ext cx="9143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42365" y="1943100"/>
            <a:ext cx="9645633" cy="83438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0146665" cy="1972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665"/>
              </a:lnSpc>
              <a:spcBef>
                <a:spcPts val="100"/>
              </a:spcBef>
            </a:pPr>
            <a:r>
              <a:rPr spc="100" dirty="0"/>
              <a:t>Usecase</a:t>
            </a:r>
            <a:r>
              <a:rPr spc="120" dirty="0"/>
              <a:t> </a:t>
            </a:r>
            <a:r>
              <a:rPr spc="65" dirty="0"/>
              <a:t>Statistic</a:t>
            </a:r>
          </a:p>
          <a:p>
            <a:pPr marL="12700">
              <a:lnSpc>
                <a:spcPts val="7665"/>
              </a:lnSpc>
            </a:pPr>
            <a:r>
              <a:rPr spc="65" dirty="0"/>
              <a:t>System</a:t>
            </a:r>
            <a:r>
              <a:rPr spc="140" dirty="0"/>
              <a:t> </a:t>
            </a:r>
            <a:r>
              <a:rPr spc="-45" dirty="0"/>
              <a:t>sequence</a:t>
            </a:r>
            <a:r>
              <a:rPr spc="145" dirty="0"/>
              <a:t> </a:t>
            </a:r>
            <a:r>
              <a:rPr spc="275" dirty="0"/>
              <a:t>diagram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0224" y="1"/>
            <a:ext cx="8096249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81621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100" dirty="0"/>
              <a:t>Usecase</a:t>
            </a:r>
            <a:r>
              <a:rPr spc="135" dirty="0"/>
              <a:t> </a:t>
            </a:r>
            <a:r>
              <a:rPr spc="65" dirty="0"/>
              <a:t>Statistic </a:t>
            </a:r>
            <a:r>
              <a:rPr spc="70" dirty="0"/>
              <a:t> </a:t>
            </a:r>
            <a:r>
              <a:rPr spc="100" dirty="0"/>
              <a:t>Usecase</a:t>
            </a:r>
            <a:r>
              <a:rPr spc="65" dirty="0"/>
              <a:t> </a:t>
            </a:r>
            <a:r>
              <a:rPr spc="50" dirty="0"/>
              <a:t>Description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6563995" cy="294386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100" dirty="0"/>
              <a:t>Usecase </a:t>
            </a:r>
            <a:r>
              <a:rPr spc="290" dirty="0"/>
              <a:t>manage </a:t>
            </a:r>
            <a:r>
              <a:rPr spc="-1914" dirty="0"/>
              <a:t> </a:t>
            </a:r>
            <a:r>
              <a:rPr spc="175" dirty="0"/>
              <a:t>shopping </a:t>
            </a:r>
            <a:r>
              <a:rPr spc="40" dirty="0"/>
              <a:t>cart </a:t>
            </a:r>
            <a:r>
              <a:rPr spc="45" dirty="0"/>
              <a:t> </a:t>
            </a:r>
            <a:r>
              <a:rPr spc="-5" dirty="0"/>
              <a:t>Activity</a:t>
            </a:r>
            <a:r>
              <a:rPr spc="120" dirty="0"/>
              <a:t> </a:t>
            </a:r>
            <a:r>
              <a:rPr spc="275" dirty="0"/>
              <a:t>diagram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4977" y="0"/>
            <a:ext cx="7762874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97813" y="3089880"/>
            <a:ext cx="5133975" cy="4102100"/>
            <a:chOff x="11497813" y="3089880"/>
            <a:chExt cx="5133975" cy="4102100"/>
          </a:xfrm>
        </p:grpSpPr>
        <p:sp>
          <p:nvSpPr>
            <p:cNvPr id="3" name="object 3"/>
            <p:cNvSpPr/>
            <p:nvPr/>
          </p:nvSpPr>
          <p:spPr>
            <a:xfrm>
              <a:off x="14093528" y="3200637"/>
              <a:ext cx="2510155" cy="2509520"/>
            </a:xfrm>
            <a:custGeom>
              <a:avLst/>
              <a:gdLst/>
              <a:ahLst/>
              <a:cxnLst/>
              <a:rect l="l" t="t" r="r" b="b"/>
              <a:pathLst>
                <a:path w="2510155" h="2509520">
                  <a:moveTo>
                    <a:pt x="1820638" y="2509043"/>
                  </a:moveTo>
                  <a:lnTo>
                    <a:pt x="1771297" y="2509043"/>
                  </a:lnTo>
                  <a:lnTo>
                    <a:pt x="1722052" y="2505652"/>
                  </a:lnTo>
                  <a:lnTo>
                    <a:pt x="1673097" y="2498870"/>
                  </a:lnTo>
                  <a:lnTo>
                    <a:pt x="1624626" y="2488696"/>
                  </a:lnTo>
                  <a:lnTo>
                    <a:pt x="1576831" y="2475132"/>
                  </a:lnTo>
                  <a:lnTo>
                    <a:pt x="1529907" y="2458177"/>
                  </a:lnTo>
                  <a:lnTo>
                    <a:pt x="1484046" y="2437830"/>
                  </a:lnTo>
                  <a:lnTo>
                    <a:pt x="1439441" y="2414093"/>
                  </a:lnTo>
                  <a:lnTo>
                    <a:pt x="1395489" y="2389570"/>
                  </a:lnTo>
                  <a:lnTo>
                    <a:pt x="1350938" y="2366546"/>
                  </a:lnTo>
                  <a:lnTo>
                    <a:pt x="1305827" y="2345021"/>
                  </a:lnTo>
                  <a:lnTo>
                    <a:pt x="1260192" y="2324994"/>
                  </a:lnTo>
                  <a:lnTo>
                    <a:pt x="1214071" y="2306465"/>
                  </a:lnTo>
                  <a:lnTo>
                    <a:pt x="1167503" y="2289434"/>
                  </a:lnTo>
                  <a:lnTo>
                    <a:pt x="1120524" y="2273900"/>
                  </a:lnTo>
                  <a:lnTo>
                    <a:pt x="1073171" y="2259863"/>
                  </a:lnTo>
                  <a:lnTo>
                    <a:pt x="1025484" y="2247322"/>
                  </a:lnTo>
                  <a:lnTo>
                    <a:pt x="977499" y="2236279"/>
                  </a:lnTo>
                  <a:lnTo>
                    <a:pt x="929253" y="2226731"/>
                  </a:lnTo>
                  <a:lnTo>
                    <a:pt x="880785" y="2218680"/>
                  </a:lnTo>
                  <a:lnTo>
                    <a:pt x="832132" y="2212124"/>
                  </a:lnTo>
                  <a:lnTo>
                    <a:pt x="783331" y="2207064"/>
                  </a:lnTo>
                  <a:lnTo>
                    <a:pt x="734420" y="2203499"/>
                  </a:lnTo>
                  <a:lnTo>
                    <a:pt x="685437" y="2201428"/>
                  </a:lnTo>
                  <a:lnTo>
                    <a:pt x="636419" y="2200853"/>
                  </a:lnTo>
                  <a:lnTo>
                    <a:pt x="587404" y="2201771"/>
                  </a:lnTo>
                  <a:lnTo>
                    <a:pt x="538429" y="2204184"/>
                  </a:lnTo>
                  <a:lnTo>
                    <a:pt x="489533" y="2208090"/>
                  </a:lnTo>
                  <a:lnTo>
                    <a:pt x="440752" y="2213490"/>
                  </a:lnTo>
                  <a:lnTo>
                    <a:pt x="392123" y="2220382"/>
                  </a:lnTo>
                  <a:lnTo>
                    <a:pt x="343686" y="2228768"/>
                  </a:lnTo>
                  <a:lnTo>
                    <a:pt x="295477" y="2238646"/>
                  </a:lnTo>
                  <a:lnTo>
                    <a:pt x="247534" y="2250017"/>
                  </a:lnTo>
                  <a:lnTo>
                    <a:pt x="199894" y="2262880"/>
                  </a:lnTo>
                  <a:lnTo>
                    <a:pt x="152595" y="2277234"/>
                  </a:lnTo>
                  <a:lnTo>
                    <a:pt x="105675" y="2293080"/>
                  </a:lnTo>
                  <a:lnTo>
                    <a:pt x="105675" y="2222319"/>
                  </a:lnTo>
                  <a:lnTo>
                    <a:pt x="0" y="2042851"/>
                  </a:lnTo>
                  <a:lnTo>
                    <a:pt x="46904" y="2026522"/>
                  </a:lnTo>
                  <a:lnTo>
                    <a:pt x="94144" y="2011470"/>
                  </a:lnTo>
                  <a:lnTo>
                    <a:pt x="141690" y="1997695"/>
                  </a:lnTo>
                  <a:lnTo>
                    <a:pt x="189517" y="1985198"/>
                  </a:lnTo>
                  <a:lnTo>
                    <a:pt x="237597" y="1973978"/>
                  </a:lnTo>
                  <a:lnTo>
                    <a:pt x="285902" y="1964036"/>
                  </a:lnTo>
                  <a:lnTo>
                    <a:pt x="334405" y="1955372"/>
                  </a:lnTo>
                  <a:lnTo>
                    <a:pt x="383080" y="1947986"/>
                  </a:lnTo>
                  <a:lnTo>
                    <a:pt x="431898" y="1941879"/>
                  </a:lnTo>
                  <a:lnTo>
                    <a:pt x="480834" y="1937050"/>
                  </a:lnTo>
                  <a:lnTo>
                    <a:pt x="529858" y="1933500"/>
                  </a:lnTo>
                  <a:lnTo>
                    <a:pt x="578945" y="1931228"/>
                  </a:lnTo>
                  <a:lnTo>
                    <a:pt x="628067" y="1930236"/>
                  </a:lnTo>
                  <a:lnTo>
                    <a:pt x="677196" y="1930523"/>
                  </a:lnTo>
                  <a:lnTo>
                    <a:pt x="726306" y="1932089"/>
                  </a:lnTo>
                  <a:lnTo>
                    <a:pt x="775369" y="1934935"/>
                  </a:lnTo>
                  <a:lnTo>
                    <a:pt x="824358" y="1939060"/>
                  </a:lnTo>
                  <a:lnTo>
                    <a:pt x="873246" y="1944465"/>
                  </a:lnTo>
                  <a:lnTo>
                    <a:pt x="922006" y="1951151"/>
                  </a:lnTo>
                  <a:lnTo>
                    <a:pt x="970609" y="1959116"/>
                  </a:lnTo>
                  <a:lnTo>
                    <a:pt x="1019030" y="1968362"/>
                  </a:lnTo>
                  <a:lnTo>
                    <a:pt x="1067241" y="1978889"/>
                  </a:lnTo>
                  <a:lnTo>
                    <a:pt x="1115214" y="1990696"/>
                  </a:lnTo>
                  <a:lnTo>
                    <a:pt x="1162922" y="2003784"/>
                  </a:lnTo>
                  <a:lnTo>
                    <a:pt x="1210339" y="2018153"/>
                  </a:lnTo>
                  <a:lnTo>
                    <a:pt x="1257437" y="2033804"/>
                  </a:lnTo>
                  <a:lnTo>
                    <a:pt x="1304188" y="2050736"/>
                  </a:lnTo>
                  <a:lnTo>
                    <a:pt x="1350565" y="2068949"/>
                  </a:lnTo>
                  <a:lnTo>
                    <a:pt x="1396542" y="2088445"/>
                  </a:lnTo>
                  <a:lnTo>
                    <a:pt x="1442091" y="2109222"/>
                  </a:lnTo>
                  <a:lnTo>
                    <a:pt x="1487184" y="2131281"/>
                  </a:lnTo>
                  <a:lnTo>
                    <a:pt x="1531795" y="2154623"/>
                  </a:lnTo>
                  <a:lnTo>
                    <a:pt x="1575896" y="2179247"/>
                  </a:lnTo>
                  <a:lnTo>
                    <a:pt x="1617752" y="2200567"/>
                  </a:lnTo>
                  <a:lnTo>
                    <a:pt x="1661183" y="2217150"/>
                  </a:lnTo>
                  <a:lnTo>
                    <a:pt x="1705797" y="2228995"/>
                  </a:lnTo>
                  <a:lnTo>
                    <a:pt x="1751198" y="2236102"/>
                  </a:lnTo>
                  <a:lnTo>
                    <a:pt x="1796993" y="2238471"/>
                  </a:lnTo>
                  <a:lnTo>
                    <a:pt x="1842789" y="2236102"/>
                  </a:lnTo>
                  <a:lnTo>
                    <a:pt x="1888190" y="2228995"/>
                  </a:lnTo>
                  <a:lnTo>
                    <a:pt x="1932804" y="2217150"/>
                  </a:lnTo>
                  <a:lnTo>
                    <a:pt x="1976235" y="2200567"/>
                  </a:lnTo>
                  <a:lnTo>
                    <a:pt x="2018091" y="2179247"/>
                  </a:lnTo>
                  <a:lnTo>
                    <a:pt x="2057675" y="2153418"/>
                  </a:lnTo>
                  <a:lnTo>
                    <a:pt x="2093824" y="2124106"/>
                  </a:lnTo>
                  <a:lnTo>
                    <a:pt x="2126366" y="2091582"/>
                  </a:lnTo>
                  <a:lnTo>
                    <a:pt x="2155128" y="2056118"/>
                  </a:lnTo>
                  <a:lnTo>
                    <a:pt x="2179938" y="2017982"/>
                  </a:lnTo>
                  <a:lnTo>
                    <a:pt x="2200624" y="1977447"/>
                  </a:lnTo>
                  <a:lnTo>
                    <a:pt x="2217013" y="1934783"/>
                  </a:lnTo>
                  <a:lnTo>
                    <a:pt x="2228933" y="1890261"/>
                  </a:lnTo>
                  <a:lnTo>
                    <a:pt x="2236211" y="1844151"/>
                  </a:lnTo>
                  <a:lnTo>
                    <a:pt x="2238675" y="1796725"/>
                  </a:lnTo>
                  <a:lnTo>
                    <a:pt x="2236239" y="1749298"/>
                  </a:lnTo>
                  <a:lnTo>
                    <a:pt x="2229031" y="1703188"/>
                  </a:lnTo>
                  <a:lnTo>
                    <a:pt x="2217207" y="1658666"/>
                  </a:lnTo>
                  <a:lnTo>
                    <a:pt x="2200919" y="1616002"/>
                  </a:lnTo>
                  <a:lnTo>
                    <a:pt x="2180323" y="1575467"/>
                  </a:lnTo>
                  <a:lnTo>
                    <a:pt x="2155571" y="1537332"/>
                  </a:lnTo>
                  <a:lnTo>
                    <a:pt x="2126818" y="1501867"/>
                  </a:lnTo>
                  <a:lnTo>
                    <a:pt x="2094218" y="1469343"/>
                  </a:lnTo>
                  <a:lnTo>
                    <a:pt x="2057924" y="1440032"/>
                  </a:lnTo>
                  <a:lnTo>
                    <a:pt x="2018091" y="1414203"/>
                  </a:lnTo>
                  <a:lnTo>
                    <a:pt x="1974575" y="1387028"/>
                  </a:lnTo>
                  <a:lnTo>
                    <a:pt x="1933543" y="1357279"/>
                  </a:lnTo>
                  <a:lnTo>
                    <a:pt x="1895072" y="1325088"/>
                  </a:lnTo>
                  <a:lnTo>
                    <a:pt x="1859239" y="1290590"/>
                  </a:lnTo>
                  <a:lnTo>
                    <a:pt x="1826120" y="1253916"/>
                  </a:lnTo>
                  <a:lnTo>
                    <a:pt x="1795791" y="1215201"/>
                  </a:lnTo>
                  <a:lnTo>
                    <a:pt x="1768330" y="1174577"/>
                  </a:lnTo>
                  <a:lnTo>
                    <a:pt x="1743812" y="1132177"/>
                  </a:lnTo>
                  <a:lnTo>
                    <a:pt x="1722315" y="1088134"/>
                  </a:lnTo>
                  <a:lnTo>
                    <a:pt x="1703915" y="1042582"/>
                  </a:lnTo>
                  <a:lnTo>
                    <a:pt x="1688688" y="995653"/>
                  </a:lnTo>
                  <a:lnTo>
                    <a:pt x="1676712" y="947481"/>
                  </a:lnTo>
                  <a:lnTo>
                    <a:pt x="1668063" y="898198"/>
                  </a:lnTo>
                  <a:lnTo>
                    <a:pt x="1662818" y="847939"/>
                  </a:lnTo>
                  <a:lnTo>
                    <a:pt x="1661052" y="796835"/>
                  </a:lnTo>
                  <a:lnTo>
                    <a:pt x="1662818" y="745731"/>
                  </a:lnTo>
                  <a:lnTo>
                    <a:pt x="1668063" y="695471"/>
                  </a:lnTo>
                  <a:lnTo>
                    <a:pt x="1676712" y="646189"/>
                  </a:lnTo>
                  <a:lnTo>
                    <a:pt x="1688688" y="598017"/>
                  </a:lnTo>
                  <a:lnTo>
                    <a:pt x="1703915" y="551088"/>
                  </a:lnTo>
                  <a:lnTo>
                    <a:pt x="1722315" y="505536"/>
                  </a:lnTo>
                  <a:lnTo>
                    <a:pt x="1743812" y="461493"/>
                  </a:lnTo>
                  <a:lnTo>
                    <a:pt x="1768330" y="419093"/>
                  </a:lnTo>
                  <a:lnTo>
                    <a:pt x="1795791" y="378469"/>
                  </a:lnTo>
                  <a:lnTo>
                    <a:pt x="1826120" y="339753"/>
                  </a:lnTo>
                  <a:lnTo>
                    <a:pt x="1859239" y="303080"/>
                  </a:lnTo>
                  <a:lnTo>
                    <a:pt x="1895072" y="268581"/>
                  </a:lnTo>
                  <a:lnTo>
                    <a:pt x="1933543" y="236391"/>
                  </a:lnTo>
                  <a:lnTo>
                    <a:pt x="1974575" y="206642"/>
                  </a:lnTo>
                  <a:lnTo>
                    <a:pt x="2018091" y="179467"/>
                  </a:lnTo>
                  <a:lnTo>
                    <a:pt x="2307416" y="12306"/>
                  </a:lnTo>
                  <a:lnTo>
                    <a:pt x="2335117" y="0"/>
                  </a:lnTo>
                  <a:lnTo>
                    <a:pt x="2372184" y="36828"/>
                  </a:lnTo>
                  <a:lnTo>
                    <a:pt x="2405360" y="78776"/>
                  </a:lnTo>
                  <a:lnTo>
                    <a:pt x="2433956" y="124564"/>
                  </a:lnTo>
                  <a:lnTo>
                    <a:pt x="2457282" y="172912"/>
                  </a:lnTo>
                  <a:lnTo>
                    <a:pt x="2474650" y="222539"/>
                  </a:lnTo>
                  <a:lnTo>
                    <a:pt x="2468109" y="229269"/>
                  </a:lnTo>
                  <a:lnTo>
                    <a:pt x="2460799" y="235615"/>
                  </a:lnTo>
                  <a:lnTo>
                    <a:pt x="2452720" y="241575"/>
                  </a:lnTo>
                  <a:lnTo>
                    <a:pt x="2443870" y="247152"/>
                  </a:lnTo>
                  <a:lnTo>
                    <a:pt x="2154546" y="414313"/>
                  </a:lnTo>
                  <a:lnTo>
                    <a:pt x="2114962" y="440142"/>
                  </a:lnTo>
                  <a:lnTo>
                    <a:pt x="2078812" y="469453"/>
                  </a:lnTo>
                  <a:lnTo>
                    <a:pt x="2046271" y="501977"/>
                  </a:lnTo>
                  <a:lnTo>
                    <a:pt x="2017508" y="537442"/>
                  </a:lnTo>
                  <a:lnTo>
                    <a:pt x="1992698" y="575577"/>
                  </a:lnTo>
                  <a:lnTo>
                    <a:pt x="1972013" y="616112"/>
                  </a:lnTo>
                  <a:lnTo>
                    <a:pt x="1955624" y="658776"/>
                  </a:lnTo>
                  <a:lnTo>
                    <a:pt x="1943704" y="703298"/>
                  </a:lnTo>
                  <a:lnTo>
                    <a:pt x="1936426" y="749408"/>
                  </a:lnTo>
                  <a:lnTo>
                    <a:pt x="1933961" y="796835"/>
                  </a:lnTo>
                  <a:lnTo>
                    <a:pt x="1936398" y="844261"/>
                  </a:lnTo>
                  <a:lnTo>
                    <a:pt x="1943605" y="890371"/>
                  </a:lnTo>
                  <a:lnTo>
                    <a:pt x="1955430" y="934893"/>
                  </a:lnTo>
                  <a:lnTo>
                    <a:pt x="1971717" y="977557"/>
                  </a:lnTo>
                  <a:lnTo>
                    <a:pt x="1992313" y="1018092"/>
                  </a:lnTo>
                  <a:lnTo>
                    <a:pt x="2017065" y="1056228"/>
                  </a:lnTo>
                  <a:lnTo>
                    <a:pt x="2045818" y="1091693"/>
                  </a:lnTo>
                  <a:lnTo>
                    <a:pt x="2078418" y="1124216"/>
                  </a:lnTo>
                  <a:lnTo>
                    <a:pt x="2114712" y="1153528"/>
                  </a:lnTo>
                  <a:lnTo>
                    <a:pt x="2154546" y="1179357"/>
                  </a:lnTo>
                  <a:lnTo>
                    <a:pt x="2198061" y="1206340"/>
                  </a:lnTo>
                  <a:lnTo>
                    <a:pt x="2239088" y="1235925"/>
                  </a:lnTo>
                  <a:lnTo>
                    <a:pt x="2277548" y="1267979"/>
                  </a:lnTo>
                  <a:lnTo>
                    <a:pt x="2313358" y="1302368"/>
                  </a:lnTo>
                  <a:lnTo>
                    <a:pt x="2346441" y="1338959"/>
                  </a:lnTo>
                  <a:lnTo>
                    <a:pt x="2376714" y="1377620"/>
                  </a:lnTo>
                  <a:lnTo>
                    <a:pt x="2404098" y="1418217"/>
                  </a:lnTo>
                  <a:lnTo>
                    <a:pt x="2428513" y="1460617"/>
                  </a:lnTo>
                  <a:lnTo>
                    <a:pt x="2449878" y="1504687"/>
                  </a:lnTo>
                  <a:lnTo>
                    <a:pt x="2468114" y="1550294"/>
                  </a:lnTo>
                  <a:lnTo>
                    <a:pt x="2483139" y="1597305"/>
                  </a:lnTo>
                  <a:lnTo>
                    <a:pt x="2494873" y="1645586"/>
                  </a:lnTo>
                  <a:lnTo>
                    <a:pt x="2503237" y="1695006"/>
                  </a:lnTo>
                  <a:lnTo>
                    <a:pt x="2508150" y="1745429"/>
                  </a:lnTo>
                  <a:lnTo>
                    <a:pt x="2509532" y="1796725"/>
                  </a:lnTo>
                  <a:lnTo>
                    <a:pt x="2507767" y="1847828"/>
                  </a:lnTo>
                  <a:lnTo>
                    <a:pt x="2502521" y="1898088"/>
                  </a:lnTo>
                  <a:lnTo>
                    <a:pt x="2493872" y="1947371"/>
                  </a:lnTo>
                  <a:lnTo>
                    <a:pt x="2481896" y="1995543"/>
                  </a:lnTo>
                  <a:lnTo>
                    <a:pt x="2466669" y="2042472"/>
                  </a:lnTo>
                  <a:lnTo>
                    <a:pt x="2448269" y="2088024"/>
                  </a:lnTo>
                  <a:lnTo>
                    <a:pt x="2426772" y="2132067"/>
                  </a:lnTo>
                  <a:lnTo>
                    <a:pt x="2402255" y="2174467"/>
                  </a:lnTo>
                  <a:lnTo>
                    <a:pt x="2374793" y="2215091"/>
                  </a:lnTo>
                  <a:lnTo>
                    <a:pt x="2344464" y="2253806"/>
                  </a:lnTo>
                  <a:lnTo>
                    <a:pt x="2311345" y="2290480"/>
                  </a:lnTo>
                  <a:lnTo>
                    <a:pt x="2275512" y="2324978"/>
                  </a:lnTo>
                  <a:lnTo>
                    <a:pt x="2237041" y="2357169"/>
                  </a:lnTo>
                  <a:lnTo>
                    <a:pt x="2196009" y="2386918"/>
                  </a:lnTo>
                  <a:lnTo>
                    <a:pt x="2152493" y="2414093"/>
                  </a:lnTo>
                  <a:lnTo>
                    <a:pt x="2107889" y="2437830"/>
                  </a:lnTo>
                  <a:lnTo>
                    <a:pt x="2062028" y="2458177"/>
                  </a:lnTo>
                  <a:lnTo>
                    <a:pt x="2015103" y="2475132"/>
                  </a:lnTo>
                  <a:lnTo>
                    <a:pt x="1967308" y="2488696"/>
                  </a:lnTo>
                  <a:lnTo>
                    <a:pt x="1918837" y="2498870"/>
                  </a:lnTo>
                  <a:lnTo>
                    <a:pt x="1869882" y="2505652"/>
                  </a:lnTo>
                  <a:lnTo>
                    <a:pt x="1820638" y="2509043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099034" y="4363586"/>
              <a:ext cx="2102485" cy="2667000"/>
            </a:xfrm>
            <a:custGeom>
              <a:avLst/>
              <a:gdLst/>
              <a:ahLst/>
              <a:cxnLst/>
              <a:rect l="l" t="t" r="r" b="b"/>
              <a:pathLst>
                <a:path w="2102484" h="2667000">
                  <a:moveTo>
                    <a:pt x="1362493" y="2666373"/>
                  </a:moveTo>
                  <a:lnTo>
                    <a:pt x="1362493" y="1492143"/>
                  </a:lnTo>
                  <a:lnTo>
                    <a:pt x="1120363" y="1070651"/>
                  </a:lnTo>
                  <a:lnTo>
                    <a:pt x="0" y="423543"/>
                  </a:lnTo>
                  <a:lnTo>
                    <a:pt x="734597" y="0"/>
                  </a:lnTo>
                  <a:lnTo>
                    <a:pt x="1854961" y="646082"/>
                  </a:lnTo>
                  <a:lnTo>
                    <a:pt x="2102221" y="1065523"/>
                  </a:lnTo>
                  <a:lnTo>
                    <a:pt x="2102221" y="2239753"/>
                  </a:lnTo>
                  <a:lnTo>
                    <a:pt x="1362493" y="2666373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856904" y="4788155"/>
              <a:ext cx="1604010" cy="2382520"/>
            </a:xfrm>
            <a:custGeom>
              <a:avLst/>
              <a:gdLst/>
              <a:ahLst/>
              <a:cxnLst/>
              <a:rect l="l" t="t" r="r" b="b"/>
              <a:pathLst>
                <a:path w="1604009" h="2382520">
                  <a:moveTo>
                    <a:pt x="1362493" y="2382301"/>
                  </a:moveTo>
                  <a:lnTo>
                    <a:pt x="603272" y="1944401"/>
                  </a:lnTo>
                  <a:lnTo>
                    <a:pt x="1149091" y="1629563"/>
                  </a:lnTo>
                  <a:lnTo>
                    <a:pt x="1149091" y="1120901"/>
                  </a:lnTo>
                  <a:lnTo>
                    <a:pt x="1073169" y="1089110"/>
                  </a:lnTo>
                  <a:lnTo>
                    <a:pt x="410389" y="1471632"/>
                  </a:lnTo>
                  <a:lnTo>
                    <a:pt x="373563" y="1499108"/>
                  </a:lnTo>
                  <a:lnTo>
                    <a:pt x="340813" y="1535898"/>
                  </a:lnTo>
                  <a:lnTo>
                    <a:pt x="313306" y="1579697"/>
                  </a:lnTo>
                  <a:lnTo>
                    <a:pt x="292212" y="1628196"/>
                  </a:lnTo>
                  <a:lnTo>
                    <a:pt x="278699" y="1679088"/>
                  </a:lnTo>
                  <a:lnTo>
                    <a:pt x="273935" y="1730065"/>
                  </a:lnTo>
                  <a:lnTo>
                    <a:pt x="273935" y="1753652"/>
                  </a:lnTo>
                  <a:lnTo>
                    <a:pt x="242129" y="1735193"/>
                  </a:lnTo>
                  <a:lnTo>
                    <a:pt x="107727" y="1503423"/>
                  </a:lnTo>
                  <a:lnTo>
                    <a:pt x="517091" y="1267552"/>
                  </a:lnTo>
                  <a:lnTo>
                    <a:pt x="517091" y="758890"/>
                  </a:lnTo>
                  <a:lnTo>
                    <a:pt x="441168" y="727099"/>
                  </a:lnTo>
                  <a:lnTo>
                    <a:pt x="0" y="981430"/>
                  </a:lnTo>
                  <a:lnTo>
                    <a:pt x="0" y="136395"/>
                  </a:lnTo>
                  <a:lnTo>
                    <a:pt x="241103" y="0"/>
                  </a:lnTo>
                  <a:lnTo>
                    <a:pt x="1361467" y="646082"/>
                  </a:lnTo>
                  <a:lnTo>
                    <a:pt x="1603597" y="1061421"/>
                  </a:lnTo>
                  <a:lnTo>
                    <a:pt x="1603597" y="2244881"/>
                  </a:lnTo>
                  <a:lnTo>
                    <a:pt x="1362493" y="238230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596307" y="5587041"/>
              <a:ext cx="1385570" cy="1195070"/>
            </a:xfrm>
            <a:custGeom>
              <a:avLst/>
              <a:gdLst/>
              <a:ahLst/>
              <a:cxnLst/>
              <a:rect l="l" t="t" r="r" b="b"/>
              <a:pathLst>
                <a:path w="1385570" h="1195070">
                  <a:moveTo>
                    <a:pt x="85755" y="833803"/>
                  </a:moveTo>
                  <a:lnTo>
                    <a:pt x="51413" y="830045"/>
                  </a:lnTo>
                  <a:lnTo>
                    <a:pt x="24262" y="809650"/>
                  </a:lnTo>
                  <a:lnTo>
                    <a:pt x="6418" y="774142"/>
                  </a:lnTo>
                  <a:lnTo>
                    <a:pt x="0" y="725048"/>
                  </a:lnTo>
                  <a:lnTo>
                    <a:pt x="0" y="601984"/>
                  </a:lnTo>
                  <a:lnTo>
                    <a:pt x="4498" y="555014"/>
                  </a:lnTo>
                  <a:lnTo>
                    <a:pt x="17175" y="507902"/>
                  </a:lnTo>
                  <a:lnTo>
                    <a:pt x="36806" y="462897"/>
                  </a:lnTo>
                  <a:lnTo>
                    <a:pt x="62166" y="422251"/>
                  </a:lnTo>
                  <a:lnTo>
                    <a:pt x="92028" y="388214"/>
                  </a:lnTo>
                  <a:lnTo>
                    <a:pt x="125168" y="363036"/>
                  </a:lnTo>
                  <a:lnTo>
                    <a:pt x="754091" y="0"/>
                  </a:lnTo>
                  <a:lnTo>
                    <a:pt x="754091" y="456359"/>
                  </a:lnTo>
                  <a:lnTo>
                    <a:pt x="125168" y="819396"/>
                  </a:lnTo>
                  <a:lnTo>
                    <a:pt x="85755" y="833803"/>
                  </a:lnTo>
                  <a:close/>
                </a:path>
                <a:path w="1385570" h="1195070">
                  <a:moveTo>
                    <a:pt x="716729" y="1194789"/>
                  </a:moveTo>
                  <a:lnTo>
                    <a:pt x="682387" y="1191031"/>
                  </a:lnTo>
                  <a:lnTo>
                    <a:pt x="655236" y="1170636"/>
                  </a:lnTo>
                  <a:lnTo>
                    <a:pt x="637392" y="1135128"/>
                  </a:lnTo>
                  <a:lnTo>
                    <a:pt x="630974" y="1086034"/>
                  </a:lnTo>
                  <a:lnTo>
                    <a:pt x="630974" y="962970"/>
                  </a:lnTo>
                  <a:lnTo>
                    <a:pt x="635472" y="916000"/>
                  </a:lnTo>
                  <a:lnTo>
                    <a:pt x="648149" y="868888"/>
                  </a:lnTo>
                  <a:lnTo>
                    <a:pt x="667781" y="823883"/>
                  </a:lnTo>
                  <a:lnTo>
                    <a:pt x="693140" y="783237"/>
                  </a:lnTo>
                  <a:lnTo>
                    <a:pt x="723003" y="749200"/>
                  </a:lnTo>
                  <a:lnTo>
                    <a:pt x="756143" y="724022"/>
                  </a:lnTo>
                  <a:lnTo>
                    <a:pt x="1385065" y="360985"/>
                  </a:lnTo>
                  <a:lnTo>
                    <a:pt x="1385065" y="817345"/>
                  </a:lnTo>
                  <a:lnTo>
                    <a:pt x="756143" y="1180382"/>
                  </a:lnTo>
                  <a:lnTo>
                    <a:pt x="716729" y="1194789"/>
                  </a:lnTo>
                  <a:close/>
                </a:path>
              </a:pathLst>
            </a:custGeom>
            <a:solidFill>
              <a:srgbClr val="FEFEF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1497805" y="3089884"/>
              <a:ext cx="5133975" cy="4102100"/>
            </a:xfrm>
            <a:custGeom>
              <a:avLst/>
              <a:gdLst/>
              <a:ahLst/>
              <a:cxnLst/>
              <a:rect l="l" t="t" r="r" b="b"/>
              <a:pathLst>
                <a:path w="5133975" h="4102100">
                  <a:moveTo>
                    <a:pt x="444246" y="2959100"/>
                  </a:moveTo>
                  <a:lnTo>
                    <a:pt x="435444" y="2908300"/>
                  </a:lnTo>
                  <a:lnTo>
                    <a:pt x="411543" y="2882900"/>
                  </a:lnTo>
                  <a:lnTo>
                    <a:pt x="376288" y="2882900"/>
                  </a:lnTo>
                  <a:lnTo>
                    <a:pt x="333438" y="2895600"/>
                  </a:lnTo>
                  <a:lnTo>
                    <a:pt x="298284" y="2921000"/>
                  </a:lnTo>
                  <a:lnTo>
                    <a:pt x="267843" y="2959100"/>
                  </a:lnTo>
                  <a:lnTo>
                    <a:pt x="243916" y="2997200"/>
                  </a:lnTo>
                  <a:lnTo>
                    <a:pt x="228257" y="3035300"/>
                  </a:lnTo>
                  <a:lnTo>
                    <a:pt x="222643" y="3086100"/>
                  </a:lnTo>
                  <a:lnTo>
                    <a:pt x="231292" y="3124200"/>
                  </a:lnTo>
                  <a:lnTo>
                    <a:pt x="254952" y="3149600"/>
                  </a:lnTo>
                  <a:lnTo>
                    <a:pt x="290156" y="3162300"/>
                  </a:lnTo>
                  <a:lnTo>
                    <a:pt x="333438" y="3149600"/>
                  </a:lnTo>
                  <a:lnTo>
                    <a:pt x="368604" y="3124200"/>
                  </a:lnTo>
                  <a:lnTo>
                    <a:pt x="399046" y="3086100"/>
                  </a:lnTo>
                  <a:lnTo>
                    <a:pt x="422973" y="3035300"/>
                  </a:lnTo>
                  <a:lnTo>
                    <a:pt x="438632" y="2997200"/>
                  </a:lnTo>
                  <a:lnTo>
                    <a:pt x="444246" y="2959100"/>
                  </a:lnTo>
                  <a:close/>
                </a:path>
                <a:path w="5133975" h="4102100">
                  <a:moveTo>
                    <a:pt x="1075220" y="3314700"/>
                  </a:moveTo>
                  <a:lnTo>
                    <a:pt x="1066571" y="3276600"/>
                  </a:lnTo>
                  <a:lnTo>
                    <a:pt x="1042911" y="3238500"/>
                  </a:lnTo>
                  <a:lnTo>
                    <a:pt x="1007706" y="3238500"/>
                  </a:lnTo>
                  <a:lnTo>
                    <a:pt x="964412" y="3251200"/>
                  </a:lnTo>
                  <a:lnTo>
                    <a:pt x="929259" y="3276600"/>
                  </a:lnTo>
                  <a:lnTo>
                    <a:pt x="898817" y="3314700"/>
                  </a:lnTo>
                  <a:lnTo>
                    <a:pt x="874890" y="3352800"/>
                  </a:lnTo>
                  <a:lnTo>
                    <a:pt x="859231" y="3403600"/>
                  </a:lnTo>
                  <a:lnTo>
                    <a:pt x="853617" y="3441700"/>
                  </a:lnTo>
                  <a:lnTo>
                    <a:pt x="862266" y="3492500"/>
                  </a:lnTo>
                  <a:lnTo>
                    <a:pt x="885926" y="3517900"/>
                  </a:lnTo>
                  <a:lnTo>
                    <a:pt x="921131" y="3517900"/>
                  </a:lnTo>
                  <a:lnTo>
                    <a:pt x="964412" y="3505200"/>
                  </a:lnTo>
                  <a:lnTo>
                    <a:pt x="999578" y="3479800"/>
                  </a:lnTo>
                  <a:lnTo>
                    <a:pt x="1030020" y="3441700"/>
                  </a:lnTo>
                  <a:lnTo>
                    <a:pt x="1053947" y="3403600"/>
                  </a:lnTo>
                  <a:lnTo>
                    <a:pt x="1069606" y="3352800"/>
                  </a:lnTo>
                  <a:lnTo>
                    <a:pt x="1075220" y="3314700"/>
                  </a:lnTo>
                  <a:close/>
                </a:path>
                <a:path w="5133975" h="4102100">
                  <a:moveTo>
                    <a:pt x="5133975" y="1905000"/>
                  </a:moveTo>
                  <a:lnTo>
                    <a:pt x="5131651" y="1854200"/>
                  </a:lnTo>
                  <a:lnTo>
                    <a:pt x="5126266" y="1803400"/>
                  </a:lnTo>
                  <a:lnTo>
                    <a:pt x="5117871" y="1752600"/>
                  </a:lnTo>
                  <a:lnTo>
                    <a:pt x="5106517" y="1701800"/>
                  </a:lnTo>
                  <a:lnTo>
                    <a:pt x="5092281" y="1663700"/>
                  </a:lnTo>
                  <a:lnTo>
                    <a:pt x="5083708" y="1638211"/>
                  </a:lnTo>
                  <a:lnTo>
                    <a:pt x="5083708" y="1905000"/>
                  </a:lnTo>
                  <a:lnTo>
                    <a:pt x="5082184" y="1955800"/>
                  </a:lnTo>
                  <a:lnTo>
                    <a:pt x="5077269" y="1993900"/>
                  </a:lnTo>
                  <a:lnTo>
                    <a:pt x="5069027" y="2044700"/>
                  </a:lnTo>
                  <a:lnTo>
                    <a:pt x="5057546" y="2095500"/>
                  </a:lnTo>
                  <a:lnTo>
                    <a:pt x="5042890" y="2133600"/>
                  </a:lnTo>
                  <a:lnTo>
                    <a:pt x="5025148" y="2184400"/>
                  </a:lnTo>
                  <a:lnTo>
                    <a:pt x="5004397" y="2222500"/>
                  </a:lnTo>
                  <a:lnTo>
                    <a:pt x="4980698" y="2260600"/>
                  </a:lnTo>
                  <a:lnTo>
                    <a:pt x="4954130" y="2311400"/>
                  </a:lnTo>
                  <a:lnTo>
                    <a:pt x="4924793" y="2349500"/>
                  </a:lnTo>
                  <a:lnTo>
                    <a:pt x="4892738" y="2374900"/>
                  </a:lnTo>
                  <a:lnTo>
                    <a:pt x="4858055" y="2413000"/>
                  </a:lnTo>
                  <a:lnTo>
                    <a:pt x="4820818" y="2438400"/>
                  </a:lnTo>
                  <a:lnTo>
                    <a:pt x="4781093" y="2476500"/>
                  </a:lnTo>
                  <a:lnTo>
                    <a:pt x="4738979" y="2501900"/>
                  </a:lnTo>
                  <a:lnTo>
                    <a:pt x="4695660" y="2527300"/>
                  </a:lnTo>
                  <a:lnTo>
                    <a:pt x="4465193" y="2590800"/>
                  </a:lnTo>
                  <a:lnTo>
                    <a:pt x="4322280" y="2590800"/>
                  </a:lnTo>
                  <a:lnTo>
                    <a:pt x="4091813" y="2527300"/>
                  </a:lnTo>
                  <a:lnTo>
                    <a:pt x="4004881" y="2476500"/>
                  </a:lnTo>
                  <a:lnTo>
                    <a:pt x="3915968" y="2425700"/>
                  </a:lnTo>
                  <a:lnTo>
                    <a:pt x="3870731" y="2413000"/>
                  </a:lnTo>
                  <a:lnTo>
                    <a:pt x="3825024" y="2387600"/>
                  </a:lnTo>
                  <a:lnTo>
                    <a:pt x="3590696" y="2324100"/>
                  </a:lnTo>
                  <a:lnTo>
                    <a:pt x="3494925" y="2298700"/>
                  </a:lnTo>
                  <a:lnTo>
                    <a:pt x="3446742" y="2298700"/>
                  </a:lnTo>
                  <a:lnTo>
                    <a:pt x="3398418" y="2286000"/>
                  </a:lnTo>
                  <a:lnTo>
                    <a:pt x="3107271" y="2286000"/>
                  </a:lnTo>
                  <a:lnTo>
                    <a:pt x="3058896" y="2298700"/>
                  </a:lnTo>
                  <a:lnTo>
                    <a:pt x="3010649" y="2298700"/>
                  </a:lnTo>
                  <a:lnTo>
                    <a:pt x="2962579" y="2311400"/>
                  </a:lnTo>
                  <a:lnTo>
                    <a:pt x="2914713" y="2311400"/>
                  </a:lnTo>
                  <a:lnTo>
                    <a:pt x="2726017" y="2362200"/>
                  </a:lnTo>
                  <a:lnTo>
                    <a:pt x="2726017" y="2324100"/>
                  </a:lnTo>
                  <a:lnTo>
                    <a:pt x="2680868" y="2248433"/>
                  </a:lnTo>
                  <a:lnTo>
                    <a:pt x="2680868" y="2374900"/>
                  </a:lnTo>
                  <a:lnTo>
                    <a:pt x="2680868" y="2421293"/>
                  </a:lnTo>
                  <a:lnTo>
                    <a:pt x="2680868" y="3492500"/>
                  </a:lnTo>
                  <a:lnTo>
                    <a:pt x="2407297" y="3652570"/>
                  </a:lnTo>
                  <a:lnTo>
                    <a:pt x="2680868" y="3379139"/>
                  </a:lnTo>
                  <a:lnTo>
                    <a:pt x="2680868" y="3369907"/>
                  </a:lnTo>
                  <a:lnTo>
                    <a:pt x="2385034" y="3665601"/>
                  </a:lnTo>
                  <a:lnTo>
                    <a:pt x="2080704" y="3843667"/>
                  </a:lnTo>
                  <a:lnTo>
                    <a:pt x="2680868" y="3243770"/>
                  </a:lnTo>
                  <a:lnTo>
                    <a:pt x="2680868" y="3234537"/>
                  </a:lnTo>
                  <a:lnTo>
                    <a:pt x="2058416" y="3856698"/>
                  </a:lnTo>
                  <a:lnTo>
                    <a:pt x="1986292" y="3898900"/>
                  </a:lnTo>
                  <a:lnTo>
                    <a:pt x="1986292" y="3802659"/>
                  </a:lnTo>
                  <a:lnTo>
                    <a:pt x="2680868" y="3108401"/>
                  </a:lnTo>
                  <a:lnTo>
                    <a:pt x="2680868" y="3099168"/>
                  </a:lnTo>
                  <a:lnTo>
                    <a:pt x="1986292" y="3793426"/>
                  </a:lnTo>
                  <a:lnTo>
                    <a:pt x="1986292" y="3666274"/>
                  </a:lnTo>
                  <a:lnTo>
                    <a:pt x="2680868" y="2972003"/>
                  </a:lnTo>
                  <a:lnTo>
                    <a:pt x="2680868" y="2962770"/>
                  </a:lnTo>
                  <a:lnTo>
                    <a:pt x="1986292" y="3657041"/>
                  </a:lnTo>
                  <a:lnTo>
                    <a:pt x="1986292" y="3530892"/>
                  </a:lnTo>
                  <a:lnTo>
                    <a:pt x="2680868" y="2836634"/>
                  </a:lnTo>
                  <a:lnTo>
                    <a:pt x="2680868" y="2827401"/>
                  </a:lnTo>
                  <a:lnTo>
                    <a:pt x="1986292" y="3521659"/>
                  </a:lnTo>
                  <a:lnTo>
                    <a:pt x="1986292" y="3395522"/>
                  </a:lnTo>
                  <a:lnTo>
                    <a:pt x="2680868" y="2701264"/>
                  </a:lnTo>
                  <a:lnTo>
                    <a:pt x="2680868" y="2692031"/>
                  </a:lnTo>
                  <a:lnTo>
                    <a:pt x="1986292" y="3386290"/>
                  </a:lnTo>
                  <a:lnTo>
                    <a:pt x="1986292" y="3260153"/>
                  </a:lnTo>
                  <a:lnTo>
                    <a:pt x="2680868" y="2565895"/>
                  </a:lnTo>
                  <a:lnTo>
                    <a:pt x="2680868" y="2556662"/>
                  </a:lnTo>
                  <a:lnTo>
                    <a:pt x="1986292" y="3250920"/>
                  </a:lnTo>
                  <a:lnTo>
                    <a:pt x="1986292" y="3124784"/>
                  </a:lnTo>
                  <a:lnTo>
                    <a:pt x="2680868" y="2430526"/>
                  </a:lnTo>
                  <a:lnTo>
                    <a:pt x="2680868" y="2421293"/>
                  </a:lnTo>
                  <a:lnTo>
                    <a:pt x="1986292" y="3115551"/>
                  </a:lnTo>
                  <a:lnTo>
                    <a:pt x="1986292" y="2989415"/>
                  </a:lnTo>
                  <a:lnTo>
                    <a:pt x="2496566" y="2479370"/>
                  </a:lnTo>
                  <a:lnTo>
                    <a:pt x="2680868" y="2374900"/>
                  </a:lnTo>
                  <a:lnTo>
                    <a:pt x="2680868" y="2248433"/>
                  </a:lnTo>
                  <a:lnTo>
                    <a:pt x="2672664" y="2234679"/>
                  </a:lnTo>
                  <a:lnTo>
                    <a:pt x="2672664" y="2324100"/>
                  </a:lnTo>
                  <a:lnTo>
                    <a:pt x="2623096" y="2352891"/>
                  </a:lnTo>
                  <a:lnTo>
                    <a:pt x="2664955" y="2311044"/>
                  </a:lnTo>
                  <a:lnTo>
                    <a:pt x="2672664" y="2324100"/>
                  </a:lnTo>
                  <a:lnTo>
                    <a:pt x="2672664" y="2234679"/>
                  </a:lnTo>
                  <a:lnTo>
                    <a:pt x="2661526" y="2216010"/>
                  </a:lnTo>
                  <a:lnTo>
                    <a:pt x="2661526" y="2305227"/>
                  </a:lnTo>
                  <a:lnTo>
                    <a:pt x="2601023" y="2365718"/>
                  </a:lnTo>
                  <a:lnTo>
                    <a:pt x="2475204" y="2438806"/>
                  </a:lnTo>
                  <a:lnTo>
                    <a:pt x="2475204" y="2491473"/>
                  </a:lnTo>
                  <a:lnTo>
                    <a:pt x="1986292" y="2980182"/>
                  </a:lnTo>
                  <a:lnTo>
                    <a:pt x="1986292" y="2853017"/>
                  </a:lnTo>
                  <a:lnTo>
                    <a:pt x="2181364" y="2658033"/>
                  </a:lnTo>
                  <a:lnTo>
                    <a:pt x="2475204" y="2491473"/>
                  </a:lnTo>
                  <a:lnTo>
                    <a:pt x="2475204" y="2438806"/>
                  </a:lnTo>
                  <a:lnTo>
                    <a:pt x="2297366" y="2542082"/>
                  </a:lnTo>
                  <a:lnTo>
                    <a:pt x="2614345" y="2225230"/>
                  </a:lnTo>
                  <a:lnTo>
                    <a:pt x="2661526" y="2305227"/>
                  </a:lnTo>
                  <a:lnTo>
                    <a:pt x="2661526" y="2216010"/>
                  </a:lnTo>
                  <a:lnTo>
                    <a:pt x="2627515" y="2159000"/>
                  </a:lnTo>
                  <a:lnTo>
                    <a:pt x="2777007" y="2120900"/>
                  </a:lnTo>
                  <a:lnTo>
                    <a:pt x="2980486" y="2070100"/>
                  </a:lnTo>
                  <a:lnTo>
                    <a:pt x="3083293" y="2070100"/>
                  </a:lnTo>
                  <a:lnTo>
                    <a:pt x="3134830" y="2057400"/>
                  </a:lnTo>
                  <a:lnTo>
                    <a:pt x="3338703" y="2057400"/>
                  </a:lnTo>
                  <a:lnTo>
                    <a:pt x="3388982" y="2070100"/>
                  </a:lnTo>
                  <a:lnTo>
                    <a:pt x="3489248" y="2070100"/>
                  </a:lnTo>
                  <a:lnTo>
                    <a:pt x="3588893" y="2095500"/>
                  </a:lnTo>
                  <a:lnTo>
                    <a:pt x="3638423" y="2095500"/>
                  </a:lnTo>
                  <a:lnTo>
                    <a:pt x="3736695" y="2120900"/>
                  </a:lnTo>
                  <a:lnTo>
                    <a:pt x="3785400" y="2146300"/>
                  </a:lnTo>
                  <a:lnTo>
                    <a:pt x="3881755" y="2171700"/>
                  </a:lnTo>
                  <a:lnTo>
                    <a:pt x="3929354" y="2197100"/>
                  </a:lnTo>
                  <a:lnTo>
                    <a:pt x="3976522" y="2209800"/>
                  </a:lnTo>
                  <a:lnTo>
                    <a:pt x="4069461" y="2260600"/>
                  </a:lnTo>
                  <a:lnTo>
                    <a:pt x="4115168" y="2273300"/>
                  </a:lnTo>
                  <a:lnTo>
                    <a:pt x="4160329" y="2298700"/>
                  </a:lnTo>
                  <a:lnTo>
                    <a:pt x="4204360" y="2324100"/>
                  </a:lnTo>
                  <a:lnTo>
                    <a:pt x="4250029" y="2349500"/>
                  </a:lnTo>
                  <a:lnTo>
                    <a:pt x="4296918" y="2362200"/>
                  </a:lnTo>
                  <a:lnTo>
                    <a:pt x="4488510" y="2362200"/>
                  </a:lnTo>
                  <a:lnTo>
                    <a:pt x="4535386" y="2349500"/>
                  </a:lnTo>
                  <a:lnTo>
                    <a:pt x="4581055" y="2324100"/>
                  </a:lnTo>
                  <a:lnTo>
                    <a:pt x="4625098" y="2298700"/>
                  </a:lnTo>
                  <a:lnTo>
                    <a:pt x="4666983" y="2273300"/>
                  </a:lnTo>
                  <a:lnTo>
                    <a:pt x="4705147" y="2247900"/>
                  </a:lnTo>
                  <a:lnTo>
                    <a:pt x="4739424" y="2209800"/>
                  </a:lnTo>
                  <a:lnTo>
                    <a:pt x="4769650" y="2171700"/>
                  </a:lnTo>
                  <a:lnTo>
                    <a:pt x="4795659" y="2133600"/>
                  </a:lnTo>
                  <a:lnTo>
                    <a:pt x="4817300" y="2095500"/>
                  </a:lnTo>
                  <a:lnTo>
                    <a:pt x="4834420" y="2044700"/>
                  </a:lnTo>
                  <a:lnTo>
                    <a:pt x="4846840" y="2006600"/>
                  </a:lnTo>
                  <a:lnTo>
                    <a:pt x="4854410" y="1955800"/>
                  </a:lnTo>
                  <a:lnTo>
                    <a:pt x="4856962" y="1905000"/>
                  </a:lnTo>
                  <a:lnTo>
                    <a:pt x="4854372" y="1854200"/>
                  </a:lnTo>
                  <a:lnTo>
                    <a:pt x="4846739" y="1803400"/>
                  </a:lnTo>
                  <a:lnTo>
                    <a:pt x="4834217" y="1752600"/>
                  </a:lnTo>
                  <a:lnTo>
                    <a:pt x="4817008" y="1714500"/>
                  </a:lnTo>
                  <a:lnTo>
                    <a:pt x="4795278" y="1663700"/>
                  </a:lnTo>
                  <a:lnTo>
                    <a:pt x="4769205" y="1625600"/>
                  </a:lnTo>
                  <a:lnTo>
                    <a:pt x="4738979" y="1587500"/>
                  </a:lnTo>
                  <a:lnTo>
                    <a:pt x="4704753" y="1562100"/>
                  </a:lnTo>
                  <a:lnTo>
                    <a:pt x="4666742" y="1524000"/>
                  </a:lnTo>
                  <a:lnTo>
                    <a:pt x="4582973" y="1473200"/>
                  </a:lnTo>
                  <a:lnTo>
                    <a:pt x="4543247" y="1447800"/>
                  </a:lnTo>
                  <a:lnTo>
                    <a:pt x="4506011" y="1409700"/>
                  </a:lnTo>
                  <a:lnTo>
                    <a:pt x="4471314" y="1384300"/>
                  </a:lnTo>
                  <a:lnTo>
                    <a:pt x="4439234" y="1346200"/>
                  </a:lnTo>
                  <a:lnTo>
                    <a:pt x="4409872" y="1308100"/>
                  </a:lnTo>
                  <a:lnTo>
                    <a:pt x="4383265" y="1270000"/>
                  </a:lnTo>
                  <a:lnTo>
                    <a:pt x="4359529" y="1231900"/>
                  </a:lnTo>
                  <a:lnTo>
                    <a:pt x="4338701" y="1181100"/>
                  </a:lnTo>
                  <a:lnTo>
                    <a:pt x="4320870" y="1143000"/>
                  </a:lnTo>
                  <a:lnTo>
                    <a:pt x="4306125" y="1092200"/>
                  </a:lnTo>
                  <a:lnTo>
                    <a:pt x="4294517" y="1054100"/>
                  </a:lnTo>
                  <a:lnTo>
                    <a:pt x="4286135" y="1003300"/>
                  </a:lnTo>
                  <a:lnTo>
                    <a:pt x="4281055" y="952500"/>
                  </a:lnTo>
                  <a:lnTo>
                    <a:pt x="4279341" y="901700"/>
                  </a:lnTo>
                  <a:lnTo>
                    <a:pt x="4281055" y="850900"/>
                  </a:lnTo>
                  <a:lnTo>
                    <a:pt x="4286135" y="800100"/>
                  </a:lnTo>
                  <a:lnTo>
                    <a:pt x="4294517" y="762000"/>
                  </a:lnTo>
                  <a:lnTo>
                    <a:pt x="4306125" y="711200"/>
                  </a:lnTo>
                  <a:lnTo>
                    <a:pt x="4320870" y="660400"/>
                  </a:lnTo>
                  <a:lnTo>
                    <a:pt x="4338701" y="622300"/>
                  </a:lnTo>
                  <a:lnTo>
                    <a:pt x="4359529" y="571500"/>
                  </a:lnTo>
                  <a:lnTo>
                    <a:pt x="4383265" y="533400"/>
                  </a:lnTo>
                  <a:lnTo>
                    <a:pt x="4409872" y="495300"/>
                  </a:lnTo>
                  <a:lnTo>
                    <a:pt x="4439234" y="457200"/>
                  </a:lnTo>
                  <a:lnTo>
                    <a:pt x="4471314" y="419100"/>
                  </a:lnTo>
                  <a:lnTo>
                    <a:pt x="4506011" y="393700"/>
                  </a:lnTo>
                  <a:lnTo>
                    <a:pt x="4543247" y="355600"/>
                  </a:lnTo>
                  <a:lnTo>
                    <a:pt x="4582973" y="330200"/>
                  </a:lnTo>
                  <a:lnTo>
                    <a:pt x="4625098" y="304800"/>
                  </a:lnTo>
                  <a:lnTo>
                    <a:pt x="4914417" y="139700"/>
                  </a:lnTo>
                  <a:lnTo>
                    <a:pt x="4923053" y="127000"/>
                  </a:lnTo>
                  <a:lnTo>
                    <a:pt x="4950333" y="127000"/>
                  </a:lnTo>
                  <a:lnTo>
                    <a:pt x="4984813" y="165100"/>
                  </a:lnTo>
                  <a:lnTo>
                    <a:pt x="5015344" y="203200"/>
                  </a:lnTo>
                  <a:lnTo>
                    <a:pt x="5041074" y="254000"/>
                  </a:lnTo>
                  <a:lnTo>
                    <a:pt x="5061128" y="304800"/>
                  </a:lnTo>
                  <a:lnTo>
                    <a:pt x="5006302" y="342900"/>
                  </a:lnTo>
                  <a:lnTo>
                    <a:pt x="4895697" y="406400"/>
                  </a:lnTo>
                  <a:lnTo>
                    <a:pt x="4787011" y="469900"/>
                  </a:lnTo>
                  <a:lnTo>
                    <a:pt x="4737951" y="495300"/>
                  </a:lnTo>
                  <a:lnTo>
                    <a:pt x="4696053" y="520700"/>
                  </a:lnTo>
                  <a:lnTo>
                    <a:pt x="4657890" y="558800"/>
                  </a:lnTo>
                  <a:lnTo>
                    <a:pt x="4623613" y="584200"/>
                  </a:lnTo>
                  <a:lnTo>
                    <a:pt x="4593399" y="622300"/>
                  </a:lnTo>
                  <a:lnTo>
                    <a:pt x="4567377" y="673100"/>
                  </a:lnTo>
                  <a:lnTo>
                    <a:pt x="4545736" y="711200"/>
                  </a:lnTo>
                  <a:lnTo>
                    <a:pt x="4528629" y="749300"/>
                  </a:lnTo>
                  <a:lnTo>
                    <a:pt x="4516209" y="800100"/>
                  </a:lnTo>
                  <a:lnTo>
                    <a:pt x="4508639" y="850900"/>
                  </a:lnTo>
                  <a:lnTo>
                    <a:pt x="4506074" y="901700"/>
                  </a:lnTo>
                  <a:lnTo>
                    <a:pt x="4508665" y="952500"/>
                  </a:lnTo>
                  <a:lnTo>
                    <a:pt x="4516310" y="1003300"/>
                  </a:lnTo>
                  <a:lnTo>
                    <a:pt x="4528820" y="1041400"/>
                  </a:lnTo>
                  <a:lnTo>
                    <a:pt x="4546041" y="1092200"/>
                  </a:lnTo>
                  <a:lnTo>
                    <a:pt x="4567771" y="1130300"/>
                  </a:lnTo>
                  <a:lnTo>
                    <a:pt x="4593844" y="1168400"/>
                  </a:lnTo>
                  <a:lnTo>
                    <a:pt x="4624070" y="1206500"/>
                  </a:lnTo>
                  <a:lnTo>
                    <a:pt x="4658284" y="1244600"/>
                  </a:lnTo>
                  <a:lnTo>
                    <a:pt x="4696307" y="1270000"/>
                  </a:lnTo>
                  <a:lnTo>
                    <a:pt x="4737951" y="1308100"/>
                  </a:lnTo>
                  <a:lnTo>
                    <a:pt x="4780077" y="1333500"/>
                  </a:lnTo>
                  <a:lnTo>
                    <a:pt x="4819789" y="1358900"/>
                  </a:lnTo>
                  <a:lnTo>
                    <a:pt x="4857039" y="1384300"/>
                  </a:lnTo>
                  <a:lnTo>
                    <a:pt x="4891735" y="1422400"/>
                  </a:lnTo>
                  <a:lnTo>
                    <a:pt x="4923802" y="1460500"/>
                  </a:lnTo>
                  <a:lnTo>
                    <a:pt x="4953178" y="1498600"/>
                  </a:lnTo>
                  <a:lnTo>
                    <a:pt x="4979771" y="1536700"/>
                  </a:lnTo>
                  <a:lnTo>
                    <a:pt x="5003520" y="1574800"/>
                  </a:lnTo>
                  <a:lnTo>
                    <a:pt x="5024348" y="1612900"/>
                  </a:lnTo>
                  <a:lnTo>
                    <a:pt x="5042166" y="1663700"/>
                  </a:lnTo>
                  <a:lnTo>
                    <a:pt x="5056924" y="1701800"/>
                  </a:lnTo>
                  <a:lnTo>
                    <a:pt x="5068532" y="1752600"/>
                  </a:lnTo>
                  <a:lnTo>
                    <a:pt x="5076914" y="1803400"/>
                  </a:lnTo>
                  <a:lnTo>
                    <a:pt x="5081994" y="1854200"/>
                  </a:lnTo>
                  <a:lnTo>
                    <a:pt x="5083708" y="1905000"/>
                  </a:lnTo>
                  <a:lnTo>
                    <a:pt x="5083708" y="1638211"/>
                  </a:lnTo>
                  <a:lnTo>
                    <a:pt x="5075199" y="1612900"/>
                  </a:lnTo>
                  <a:lnTo>
                    <a:pt x="5055349" y="1574800"/>
                  </a:lnTo>
                  <a:lnTo>
                    <a:pt x="5032794" y="1536700"/>
                  </a:lnTo>
                  <a:lnTo>
                    <a:pt x="5007572" y="1485900"/>
                  </a:lnTo>
                  <a:lnTo>
                    <a:pt x="4979746" y="1447800"/>
                  </a:lnTo>
                  <a:lnTo>
                    <a:pt x="4949393" y="1422400"/>
                  </a:lnTo>
                  <a:lnTo>
                    <a:pt x="4916551" y="1384300"/>
                  </a:lnTo>
                  <a:lnTo>
                    <a:pt x="4881283" y="1346200"/>
                  </a:lnTo>
                  <a:lnTo>
                    <a:pt x="4843665" y="1320800"/>
                  </a:lnTo>
                  <a:lnTo>
                    <a:pt x="4803724" y="1295400"/>
                  </a:lnTo>
                  <a:lnTo>
                    <a:pt x="4761547" y="1257300"/>
                  </a:lnTo>
                  <a:lnTo>
                    <a:pt x="4719777" y="1231900"/>
                  </a:lnTo>
                  <a:lnTo>
                    <a:pt x="4682172" y="1206500"/>
                  </a:lnTo>
                  <a:lnTo>
                    <a:pt x="4648924" y="1168400"/>
                  </a:lnTo>
                  <a:lnTo>
                    <a:pt x="4620222" y="1130300"/>
                  </a:lnTo>
                  <a:lnTo>
                    <a:pt x="4596295" y="1092200"/>
                  </a:lnTo>
                  <a:lnTo>
                    <a:pt x="4577334" y="1041400"/>
                  </a:lnTo>
                  <a:lnTo>
                    <a:pt x="4563529" y="1003300"/>
                  </a:lnTo>
                  <a:lnTo>
                    <a:pt x="4555109" y="952500"/>
                  </a:lnTo>
                  <a:lnTo>
                    <a:pt x="4552251" y="901700"/>
                  </a:lnTo>
                  <a:lnTo>
                    <a:pt x="4555109" y="850900"/>
                  </a:lnTo>
                  <a:lnTo>
                    <a:pt x="4563529" y="800100"/>
                  </a:lnTo>
                  <a:lnTo>
                    <a:pt x="4577334" y="749300"/>
                  </a:lnTo>
                  <a:lnTo>
                    <a:pt x="4596295" y="711200"/>
                  </a:lnTo>
                  <a:lnTo>
                    <a:pt x="4620222" y="673100"/>
                  </a:lnTo>
                  <a:lnTo>
                    <a:pt x="4648924" y="635000"/>
                  </a:lnTo>
                  <a:lnTo>
                    <a:pt x="4682172" y="596900"/>
                  </a:lnTo>
                  <a:lnTo>
                    <a:pt x="4719777" y="558800"/>
                  </a:lnTo>
                  <a:lnTo>
                    <a:pt x="4761547" y="533400"/>
                  </a:lnTo>
                  <a:lnTo>
                    <a:pt x="4786173" y="520700"/>
                  </a:lnTo>
                  <a:lnTo>
                    <a:pt x="4802695" y="533400"/>
                  </a:lnTo>
                  <a:lnTo>
                    <a:pt x="4819904" y="546100"/>
                  </a:lnTo>
                  <a:lnTo>
                    <a:pt x="4837684" y="558800"/>
                  </a:lnTo>
                  <a:lnTo>
                    <a:pt x="4855934" y="571500"/>
                  </a:lnTo>
                  <a:lnTo>
                    <a:pt x="4942789" y="609600"/>
                  </a:lnTo>
                  <a:lnTo>
                    <a:pt x="4970843" y="609600"/>
                  </a:lnTo>
                  <a:lnTo>
                    <a:pt x="5015319" y="596900"/>
                  </a:lnTo>
                  <a:lnTo>
                    <a:pt x="5053762" y="584200"/>
                  </a:lnTo>
                  <a:lnTo>
                    <a:pt x="5085245" y="558800"/>
                  </a:lnTo>
                  <a:lnTo>
                    <a:pt x="5108854" y="520700"/>
                  </a:lnTo>
                  <a:lnTo>
                    <a:pt x="5123700" y="469900"/>
                  </a:lnTo>
                  <a:lnTo>
                    <a:pt x="5128844" y="419100"/>
                  </a:lnTo>
                  <a:lnTo>
                    <a:pt x="5125936" y="368300"/>
                  </a:lnTo>
                  <a:lnTo>
                    <a:pt x="5117465" y="330200"/>
                  </a:lnTo>
                  <a:lnTo>
                    <a:pt x="5103888" y="279400"/>
                  </a:lnTo>
                  <a:lnTo>
                    <a:pt x="5085613" y="241300"/>
                  </a:lnTo>
                  <a:lnTo>
                    <a:pt x="5063058" y="190500"/>
                  </a:lnTo>
                  <a:lnTo>
                    <a:pt x="5036655" y="152400"/>
                  </a:lnTo>
                  <a:lnTo>
                    <a:pt x="5006835" y="114300"/>
                  </a:lnTo>
                  <a:lnTo>
                    <a:pt x="4974018" y="76200"/>
                  </a:lnTo>
                  <a:lnTo>
                    <a:pt x="4938623" y="50800"/>
                  </a:lnTo>
                  <a:lnTo>
                    <a:pt x="4901082" y="25400"/>
                  </a:lnTo>
                  <a:lnTo>
                    <a:pt x="4843754" y="0"/>
                  </a:lnTo>
                  <a:lnTo>
                    <a:pt x="4742726" y="0"/>
                  </a:lnTo>
                  <a:lnTo>
                    <a:pt x="4704283" y="12700"/>
                  </a:lnTo>
                  <a:lnTo>
                    <a:pt x="4672800" y="50800"/>
                  </a:lnTo>
                  <a:lnTo>
                    <a:pt x="4649190" y="88900"/>
                  </a:lnTo>
                  <a:lnTo>
                    <a:pt x="4634344" y="127000"/>
                  </a:lnTo>
                  <a:lnTo>
                    <a:pt x="4629201" y="177800"/>
                  </a:lnTo>
                  <a:lnTo>
                    <a:pt x="4629582" y="203200"/>
                  </a:lnTo>
                  <a:lnTo>
                    <a:pt x="4630737" y="215900"/>
                  </a:lnTo>
                  <a:lnTo>
                    <a:pt x="4632655" y="228600"/>
                  </a:lnTo>
                  <a:lnTo>
                    <a:pt x="4635360" y="241300"/>
                  </a:lnTo>
                  <a:lnTo>
                    <a:pt x="4603547" y="266700"/>
                  </a:lnTo>
                  <a:lnTo>
                    <a:pt x="4561370" y="292100"/>
                  </a:lnTo>
                  <a:lnTo>
                    <a:pt x="4521441" y="317500"/>
                  </a:lnTo>
                  <a:lnTo>
                    <a:pt x="4483836" y="342900"/>
                  </a:lnTo>
                  <a:lnTo>
                    <a:pt x="4448607" y="381000"/>
                  </a:lnTo>
                  <a:lnTo>
                    <a:pt x="4415828" y="419100"/>
                  </a:lnTo>
                  <a:lnTo>
                    <a:pt x="4385564" y="457200"/>
                  </a:lnTo>
                  <a:lnTo>
                    <a:pt x="4357865" y="495300"/>
                  </a:lnTo>
                  <a:lnTo>
                    <a:pt x="4332821" y="533400"/>
                  </a:lnTo>
                  <a:lnTo>
                    <a:pt x="4310469" y="571500"/>
                  </a:lnTo>
                  <a:lnTo>
                    <a:pt x="4290898" y="622300"/>
                  </a:lnTo>
                  <a:lnTo>
                    <a:pt x="4274159" y="660400"/>
                  </a:lnTo>
                  <a:lnTo>
                    <a:pt x="4260316" y="711200"/>
                  </a:lnTo>
                  <a:lnTo>
                    <a:pt x="4249432" y="749300"/>
                  </a:lnTo>
                  <a:lnTo>
                    <a:pt x="4241584" y="800100"/>
                  </a:lnTo>
                  <a:lnTo>
                    <a:pt x="4236821" y="850900"/>
                  </a:lnTo>
                  <a:lnTo>
                    <a:pt x="4235221" y="901700"/>
                  </a:lnTo>
                  <a:lnTo>
                    <a:pt x="4236821" y="952500"/>
                  </a:lnTo>
                  <a:lnTo>
                    <a:pt x="4241584" y="1003300"/>
                  </a:lnTo>
                  <a:lnTo>
                    <a:pt x="4249432" y="1041400"/>
                  </a:lnTo>
                  <a:lnTo>
                    <a:pt x="4260316" y="1092200"/>
                  </a:lnTo>
                  <a:lnTo>
                    <a:pt x="4274159" y="1143000"/>
                  </a:lnTo>
                  <a:lnTo>
                    <a:pt x="4290898" y="1181100"/>
                  </a:lnTo>
                  <a:lnTo>
                    <a:pt x="4310469" y="1231900"/>
                  </a:lnTo>
                  <a:lnTo>
                    <a:pt x="4332821" y="1270000"/>
                  </a:lnTo>
                  <a:lnTo>
                    <a:pt x="4357865" y="1308100"/>
                  </a:lnTo>
                  <a:lnTo>
                    <a:pt x="4385564" y="1346200"/>
                  </a:lnTo>
                  <a:lnTo>
                    <a:pt x="4415828" y="1384300"/>
                  </a:lnTo>
                  <a:lnTo>
                    <a:pt x="4448607" y="1422400"/>
                  </a:lnTo>
                  <a:lnTo>
                    <a:pt x="4483836" y="1447800"/>
                  </a:lnTo>
                  <a:lnTo>
                    <a:pt x="4521441" y="1485900"/>
                  </a:lnTo>
                  <a:lnTo>
                    <a:pt x="4561370" y="1511300"/>
                  </a:lnTo>
                  <a:lnTo>
                    <a:pt x="4645317" y="1562100"/>
                  </a:lnTo>
                  <a:lnTo>
                    <a:pt x="4682922" y="1600200"/>
                  </a:lnTo>
                  <a:lnTo>
                    <a:pt x="4716183" y="1625600"/>
                  </a:lnTo>
                  <a:lnTo>
                    <a:pt x="4744872" y="1663700"/>
                  </a:lnTo>
                  <a:lnTo>
                    <a:pt x="4768799" y="1714500"/>
                  </a:lnTo>
                  <a:lnTo>
                    <a:pt x="4787773" y="1752600"/>
                  </a:lnTo>
                  <a:lnTo>
                    <a:pt x="4801565" y="1803400"/>
                  </a:lnTo>
                  <a:lnTo>
                    <a:pt x="4809998" y="1854200"/>
                  </a:lnTo>
                  <a:lnTo>
                    <a:pt x="4812843" y="1905000"/>
                  </a:lnTo>
                  <a:lnTo>
                    <a:pt x="4809998" y="1955800"/>
                  </a:lnTo>
                  <a:lnTo>
                    <a:pt x="4801565" y="1993900"/>
                  </a:lnTo>
                  <a:lnTo>
                    <a:pt x="4787773" y="2044700"/>
                  </a:lnTo>
                  <a:lnTo>
                    <a:pt x="4768799" y="2082800"/>
                  </a:lnTo>
                  <a:lnTo>
                    <a:pt x="4744872" y="2133600"/>
                  </a:lnTo>
                  <a:lnTo>
                    <a:pt x="4716183" y="2171700"/>
                  </a:lnTo>
                  <a:lnTo>
                    <a:pt x="4682922" y="2209800"/>
                  </a:lnTo>
                  <a:lnTo>
                    <a:pt x="4645317" y="2235200"/>
                  </a:lnTo>
                  <a:lnTo>
                    <a:pt x="4603547" y="2260600"/>
                  </a:lnTo>
                  <a:lnTo>
                    <a:pt x="4559363" y="2286000"/>
                  </a:lnTo>
                  <a:lnTo>
                    <a:pt x="4417923" y="2324100"/>
                  </a:lnTo>
                  <a:lnTo>
                    <a:pt x="4369549" y="2324100"/>
                  </a:lnTo>
                  <a:lnTo>
                    <a:pt x="4228109" y="2286000"/>
                  </a:lnTo>
                  <a:lnTo>
                    <a:pt x="4095038" y="2209800"/>
                  </a:lnTo>
                  <a:lnTo>
                    <a:pt x="4049865" y="2197100"/>
                  </a:lnTo>
                  <a:lnTo>
                    <a:pt x="3958183" y="2146300"/>
                  </a:lnTo>
                  <a:lnTo>
                    <a:pt x="3864914" y="2120900"/>
                  </a:lnTo>
                  <a:lnTo>
                    <a:pt x="3817747" y="2095500"/>
                  </a:lnTo>
                  <a:lnTo>
                    <a:pt x="3626154" y="2044700"/>
                  </a:lnTo>
                  <a:lnTo>
                    <a:pt x="3577653" y="2044700"/>
                  </a:lnTo>
                  <a:lnTo>
                    <a:pt x="3528974" y="2032000"/>
                  </a:lnTo>
                  <a:lnTo>
                    <a:pt x="3480130" y="2032000"/>
                  </a:lnTo>
                  <a:lnTo>
                    <a:pt x="3431146" y="2019300"/>
                  </a:lnTo>
                  <a:lnTo>
                    <a:pt x="3332911" y="2019300"/>
                  </a:lnTo>
                  <a:lnTo>
                    <a:pt x="3283686" y="2006600"/>
                  </a:lnTo>
                  <a:lnTo>
                    <a:pt x="3185210" y="2006600"/>
                  </a:lnTo>
                  <a:lnTo>
                    <a:pt x="3135985" y="2019300"/>
                  </a:lnTo>
                  <a:lnTo>
                    <a:pt x="3037738" y="2019300"/>
                  </a:lnTo>
                  <a:lnTo>
                    <a:pt x="2988754" y="2032000"/>
                  </a:lnTo>
                  <a:lnTo>
                    <a:pt x="2939910" y="2032000"/>
                  </a:lnTo>
                  <a:lnTo>
                    <a:pt x="2842717" y="2057400"/>
                  </a:lnTo>
                  <a:lnTo>
                    <a:pt x="2794431" y="2057400"/>
                  </a:lnTo>
                  <a:lnTo>
                    <a:pt x="2698597" y="2082800"/>
                  </a:lnTo>
                  <a:lnTo>
                    <a:pt x="2651099" y="2108200"/>
                  </a:lnTo>
                  <a:lnTo>
                    <a:pt x="2610929" y="2119020"/>
                  </a:lnTo>
                  <a:lnTo>
                    <a:pt x="2610929" y="2219426"/>
                  </a:lnTo>
                  <a:lnTo>
                    <a:pt x="2275319" y="2554884"/>
                  </a:lnTo>
                  <a:lnTo>
                    <a:pt x="2160028" y="2621851"/>
                  </a:lnTo>
                  <a:lnTo>
                    <a:pt x="2160028" y="2670124"/>
                  </a:lnTo>
                  <a:lnTo>
                    <a:pt x="1986292" y="2843784"/>
                  </a:lnTo>
                  <a:lnTo>
                    <a:pt x="1986292" y="2768600"/>
                  </a:lnTo>
                  <a:lnTo>
                    <a:pt x="2053501" y="2730500"/>
                  </a:lnTo>
                  <a:lnTo>
                    <a:pt x="2160028" y="2670124"/>
                  </a:lnTo>
                  <a:lnTo>
                    <a:pt x="2160028" y="2621851"/>
                  </a:lnTo>
                  <a:lnTo>
                    <a:pt x="1974113" y="2729827"/>
                  </a:lnTo>
                  <a:lnTo>
                    <a:pt x="2564117" y="2140064"/>
                  </a:lnTo>
                  <a:lnTo>
                    <a:pt x="2610929" y="2219426"/>
                  </a:lnTo>
                  <a:lnTo>
                    <a:pt x="2610929" y="2119020"/>
                  </a:lnTo>
                  <a:lnTo>
                    <a:pt x="2603919" y="2120900"/>
                  </a:lnTo>
                  <a:lnTo>
                    <a:pt x="2560701" y="2045665"/>
                  </a:lnTo>
                  <a:lnTo>
                    <a:pt x="2560701" y="2134260"/>
                  </a:lnTo>
                  <a:lnTo>
                    <a:pt x="1969681" y="2725026"/>
                  </a:lnTo>
                  <a:lnTo>
                    <a:pt x="1938070" y="2671889"/>
                  </a:lnTo>
                  <a:lnTo>
                    <a:pt x="1938070" y="2755900"/>
                  </a:lnTo>
                  <a:lnTo>
                    <a:pt x="1938070" y="3924300"/>
                  </a:lnTo>
                  <a:lnTo>
                    <a:pt x="1719529" y="4051300"/>
                  </a:lnTo>
                  <a:lnTo>
                    <a:pt x="1026223" y="3644900"/>
                  </a:lnTo>
                  <a:lnTo>
                    <a:pt x="982891" y="3619500"/>
                  </a:lnTo>
                  <a:lnTo>
                    <a:pt x="1506131" y="3327400"/>
                  </a:lnTo>
                  <a:lnTo>
                    <a:pt x="1506131" y="2895600"/>
                  </a:lnTo>
                  <a:lnTo>
                    <a:pt x="1506131" y="2806700"/>
                  </a:lnTo>
                  <a:lnTo>
                    <a:pt x="1460995" y="2791599"/>
                  </a:lnTo>
                  <a:lnTo>
                    <a:pt x="1460995" y="2895600"/>
                  </a:lnTo>
                  <a:lnTo>
                    <a:pt x="1460995" y="3289300"/>
                  </a:lnTo>
                  <a:lnTo>
                    <a:pt x="843356" y="3657600"/>
                  </a:lnTo>
                  <a:lnTo>
                    <a:pt x="783844" y="3657600"/>
                  </a:lnTo>
                  <a:lnTo>
                    <a:pt x="770216" y="3644900"/>
                  </a:lnTo>
                  <a:lnTo>
                    <a:pt x="760247" y="3632200"/>
                  </a:lnTo>
                  <a:lnTo>
                    <a:pt x="754126" y="3606800"/>
                  </a:lnTo>
                  <a:lnTo>
                    <a:pt x="752043" y="3581400"/>
                  </a:lnTo>
                  <a:lnTo>
                    <a:pt x="752043" y="3454400"/>
                  </a:lnTo>
                  <a:lnTo>
                    <a:pt x="756488" y="3416300"/>
                  </a:lnTo>
                  <a:lnTo>
                    <a:pt x="774395" y="3352800"/>
                  </a:lnTo>
                  <a:lnTo>
                    <a:pt x="799249" y="3302000"/>
                  </a:lnTo>
                  <a:lnTo>
                    <a:pt x="830440" y="3263900"/>
                  </a:lnTo>
                  <a:lnTo>
                    <a:pt x="865924" y="3238500"/>
                  </a:lnTo>
                  <a:lnTo>
                    <a:pt x="1460995" y="2895600"/>
                  </a:lnTo>
                  <a:lnTo>
                    <a:pt x="1460995" y="2791599"/>
                  </a:lnTo>
                  <a:lnTo>
                    <a:pt x="767435" y="3162300"/>
                  </a:lnTo>
                  <a:lnTo>
                    <a:pt x="730605" y="3187700"/>
                  </a:lnTo>
                  <a:lnTo>
                    <a:pt x="697852" y="3225800"/>
                  </a:lnTo>
                  <a:lnTo>
                    <a:pt x="670344" y="3276600"/>
                  </a:lnTo>
                  <a:lnTo>
                    <a:pt x="649249" y="3314700"/>
                  </a:lnTo>
                  <a:lnTo>
                    <a:pt x="635736" y="3365500"/>
                  </a:lnTo>
                  <a:lnTo>
                    <a:pt x="630974" y="3416300"/>
                  </a:lnTo>
                  <a:lnTo>
                    <a:pt x="615581" y="3416300"/>
                  </a:lnTo>
                  <a:lnTo>
                    <a:pt x="491553" y="3200400"/>
                  </a:lnTo>
                  <a:lnTo>
                    <a:pt x="484263" y="3187700"/>
                  </a:lnTo>
                  <a:lnTo>
                    <a:pt x="874128" y="2959100"/>
                  </a:lnTo>
                  <a:lnTo>
                    <a:pt x="874128" y="2527300"/>
                  </a:lnTo>
                  <a:lnTo>
                    <a:pt x="874128" y="2451100"/>
                  </a:lnTo>
                  <a:lnTo>
                    <a:pt x="830021" y="2436355"/>
                  </a:lnTo>
                  <a:lnTo>
                    <a:pt x="830021" y="2527300"/>
                  </a:lnTo>
                  <a:lnTo>
                    <a:pt x="830021" y="2933700"/>
                  </a:lnTo>
                  <a:lnTo>
                    <a:pt x="212382" y="3289300"/>
                  </a:lnTo>
                  <a:lnTo>
                    <a:pt x="198894" y="3302000"/>
                  </a:lnTo>
                  <a:lnTo>
                    <a:pt x="152869" y="3302000"/>
                  </a:lnTo>
                  <a:lnTo>
                    <a:pt x="139242" y="3289300"/>
                  </a:lnTo>
                  <a:lnTo>
                    <a:pt x="129273" y="3263900"/>
                  </a:lnTo>
                  <a:lnTo>
                    <a:pt x="123151" y="3238500"/>
                  </a:lnTo>
                  <a:lnTo>
                    <a:pt x="121069" y="3213100"/>
                  </a:lnTo>
                  <a:lnTo>
                    <a:pt x="121069" y="3086100"/>
                  </a:lnTo>
                  <a:lnTo>
                    <a:pt x="127000" y="3035300"/>
                  </a:lnTo>
                  <a:lnTo>
                    <a:pt x="143421" y="2984500"/>
                  </a:lnTo>
                  <a:lnTo>
                    <a:pt x="168275" y="2946400"/>
                  </a:lnTo>
                  <a:lnTo>
                    <a:pt x="199466" y="2895600"/>
                  </a:lnTo>
                  <a:lnTo>
                    <a:pt x="234950" y="2870200"/>
                  </a:lnTo>
                  <a:lnTo>
                    <a:pt x="565543" y="2679700"/>
                  </a:lnTo>
                  <a:lnTo>
                    <a:pt x="830021" y="2527300"/>
                  </a:lnTo>
                  <a:lnTo>
                    <a:pt x="830021" y="2436355"/>
                  </a:lnTo>
                  <a:lnTo>
                    <a:pt x="798207" y="2425700"/>
                  </a:lnTo>
                  <a:lnTo>
                    <a:pt x="380644" y="2665565"/>
                  </a:lnTo>
                  <a:lnTo>
                    <a:pt x="380644" y="1841500"/>
                  </a:lnTo>
                  <a:lnTo>
                    <a:pt x="599173" y="1714500"/>
                  </a:lnTo>
                  <a:lnTo>
                    <a:pt x="1703120" y="2349500"/>
                  </a:lnTo>
                  <a:lnTo>
                    <a:pt x="1850859" y="2603500"/>
                  </a:lnTo>
                  <a:lnTo>
                    <a:pt x="1938070" y="2755900"/>
                  </a:lnTo>
                  <a:lnTo>
                    <a:pt x="1938070" y="2671889"/>
                  </a:lnTo>
                  <a:lnTo>
                    <a:pt x="1922246" y="2645283"/>
                  </a:lnTo>
                  <a:lnTo>
                    <a:pt x="2513520" y="2054263"/>
                  </a:lnTo>
                  <a:lnTo>
                    <a:pt x="2560701" y="2134260"/>
                  </a:lnTo>
                  <a:lnTo>
                    <a:pt x="2560701" y="2045665"/>
                  </a:lnTo>
                  <a:lnTo>
                    <a:pt x="2510104" y="1957590"/>
                  </a:lnTo>
                  <a:lnTo>
                    <a:pt x="2510104" y="2048471"/>
                  </a:lnTo>
                  <a:lnTo>
                    <a:pt x="2160473" y="2398712"/>
                  </a:lnTo>
                  <a:lnTo>
                    <a:pt x="1918817" y="2639517"/>
                  </a:lnTo>
                  <a:lnTo>
                    <a:pt x="1889848" y="2590800"/>
                  </a:lnTo>
                  <a:lnTo>
                    <a:pt x="1872234" y="2559901"/>
                  </a:lnTo>
                  <a:lnTo>
                    <a:pt x="2463292" y="1969084"/>
                  </a:lnTo>
                  <a:lnTo>
                    <a:pt x="2510104" y="2048471"/>
                  </a:lnTo>
                  <a:lnTo>
                    <a:pt x="2510104" y="1957590"/>
                  </a:lnTo>
                  <a:lnTo>
                    <a:pt x="2501785" y="1943100"/>
                  </a:lnTo>
                  <a:lnTo>
                    <a:pt x="2472601" y="1892300"/>
                  </a:lnTo>
                  <a:lnTo>
                    <a:pt x="2459863" y="1885048"/>
                  </a:lnTo>
                  <a:lnTo>
                    <a:pt x="2459863" y="1963280"/>
                  </a:lnTo>
                  <a:lnTo>
                    <a:pt x="1868881" y="2554020"/>
                  </a:lnTo>
                  <a:lnTo>
                    <a:pt x="1823085" y="2473642"/>
                  </a:lnTo>
                  <a:lnTo>
                    <a:pt x="2221547" y="2075370"/>
                  </a:lnTo>
                  <a:lnTo>
                    <a:pt x="2447975" y="1943100"/>
                  </a:lnTo>
                  <a:lnTo>
                    <a:pt x="2459863" y="1963280"/>
                  </a:lnTo>
                  <a:lnTo>
                    <a:pt x="2459863" y="1885048"/>
                  </a:lnTo>
                  <a:lnTo>
                    <a:pt x="2411044" y="1857235"/>
                  </a:lnTo>
                  <a:lnTo>
                    <a:pt x="2411044" y="1917700"/>
                  </a:lnTo>
                  <a:lnTo>
                    <a:pt x="2336952" y="1960016"/>
                  </a:lnTo>
                  <a:lnTo>
                    <a:pt x="2390927" y="1906066"/>
                  </a:lnTo>
                  <a:lnTo>
                    <a:pt x="2411044" y="1917700"/>
                  </a:lnTo>
                  <a:lnTo>
                    <a:pt x="2411044" y="1857235"/>
                  </a:lnTo>
                  <a:lnTo>
                    <a:pt x="2385072" y="1842439"/>
                  </a:lnTo>
                  <a:lnTo>
                    <a:pt x="2385072" y="1902675"/>
                  </a:lnTo>
                  <a:lnTo>
                    <a:pt x="2315387" y="1972322"/>
                  </a:lnTo>
                  <a:lnTo>
                    <a:pt x="2199309" y="2038616"/>
                  </a:lnTo>
                  <a:lnTo>
                    <a:pt x="2199309" y="2088349"/>
                  </a:lnTo>
                  <a:lnTo>
                    <a:pt x="1819744" y="2467762"/>
                  </a:lnTo>
                  <a:lnTo>
                    <a:pt x="1773948" y="2387396"/>
                  </a:lnTo>
                  <a:lnTo>
                    <a:pt x="1895716" y="2265692"/>
                  </a:lnTo>
                  <a:lnTo>
                    <a:pt x="2199309" y="2088349"/>
                  </a:lnTo>
                  <a:lnTo>
                    <a:pt x="2199309" y="2038616"/>
                  </a:lnTo>
                  <a:lnTo>
                    <a:pt x="2021065" y="2140394"/>
                  </a:lnTo>
                  <a:lnTo>
                    <a:pt x="2305151" y="1856422"/>
                  </a:lnTo>
                  <a:lnTo>
                    <a:pt x="2385072" y="1902675"/>
                  </a:lnTo>
                  <a:lnTo>
                    <a:pt x="2385072" y="1842439"/>
                  </a:lnTo>
                  <a:lnTo>
                    <a:pt x="2299297" y="1793557"/>
                  </a:lnTo>
                  <a:lnTo>
                    <a:pt x="2299297" y="1853031"/>
                  </a:lnTo>
                  <a:lnTo>
                    <a:pt x="1999500" y="2152700"/>
                  </a:lnTo>
                  <a:lnTo>
                    <a:pt x="1873465" y="2224671"/>
                  </a:lnTo>
                  <a:lnTo>
                    <a:pt x="1873465" y="2278684"/>
                  </a:lnTo>
                  <a:lnTo>
                    <a:pt x="1770595" y="2381504"/>
                  </a:lnTo>
                  <a:lnTo>
                    <a:pt x="1752371" y="2349500"/>
                  </a:lnTo>
                  <a:lnTo>
                    <a:pt x="1817458" y="2311400"/>
                  </a:lnTo>
                  <a:lnTo>
                    <a:pt x="1873465" y="2278684"/>
                  </a:lnTo>
                  <a:lnTo>
                    <a:pt x="1873465" y="2224671"/>
                  </a:lnTo>
                  <a:lnTo>
                    <a:pt x="1721586" y="2311400"/>
                  </a:lnTo>
                  <a:lnTo>
                    <a:pt x="1717116" y="2308822"/>
                  </a:lnTo>
                  <a:lnTo>
                    <a:pt x="2219388" y="1806790"/>
                  </a:lnTo>
                  <a:lnTo>
                    <a:pt x="2299297" y="1853031"/>
                  </a:lnTo>
                  <a:lnTo>
                    <a:pt x="2299297" y="1793557"/>
                  </a:lnTo>
                  <a:lnTo>
                    <a:pt x="2213533" y="1744700"/>
                  </a:lnTo>
                  <a:lnTo>
                    <a:pt x="2213533" y="1803400"/>
                  </a:lnTo>
                  <a:lnTo>
                    <a:pt x="1711274" y="2305443"/>
                  </a:lnTo>
                  <a:lnTo>
                    <a:pt x="1631353" y="2259190"/>
                  </a:lnTo>
                  <a:lnTo>
                    <a:pt x="2133625" y="1757146"/>
                  </a:lnTo>
                  <a:lnTo>
                    <a:pt x="2213533" y="1803400"/>
                  </a:lnTo>
                  <a:lnTo>
                    <a:pt x="2213533" y="1744700"/>
                  </a:lnTo>
                  <a:lnTo>
                    <a:pt x="2127770" y="1695831"/>
                  </a:lnTo>
                  <a:lnTo>
                    <a:pt x="2127770" y="1753755"/>
                  </a:lnTo>
                  <a:lnTo>
                    <a:pt x="1625511" y="2255799"/>
                  </a:lnTo>
                  <a:lnTo>
                    <a:pt x="1544929" y="2209165"/>
                  </a:lnTo>
                  <a:lnTo>
                    <a:pt x="2047201" y="1707134"/>
                  </a:lnTo>
                  <a:lnTo>
                    <a:pt x="2127770" y="1753755"/>
                  </a:lnTo>
                  <a:lnTo>
                    <a:pt x="2127770" y="1695831"/>
                  </a:lnTo>
                  <a:lnTo>
                    <a:pt x="2041347" y="1646593"/>
                  </a:lnTo>
                  <a:lnTo>
                    <a:pt x="2041347" y="1703743"/>
                  </a:lnTo>
                  <a:lnTo>
                    <a:pt x="1539100" y="2205786"/>
                  </a:lnTo>
                  <a:lnTo>
                    <a:pt x="1459814" y="2159901"/>
                  </a:lnTo>
                  <a:lnTo>
                    <a:pt x="1962086" y="1657870"/>
                  </a:lnTo>
                  <a:lnTo>
                    <a:pt x="2041347" y="1703743"/>
                  </a:lnTo>
                  <a:lnTo>
                    <a:pt x="2041347" y="1646593"/>
                  </a:lnTo>
                  <a:lnTo>
                    <a:pt x="1956231" y="1598091"/>
                  </a:lnTo>
                  <a:lnTo>
                    <a:pt x="1956231" y="1654479"/>
                  </a:lnTo>
                  <a:lnTo>
                    <a:pt x="1453972" y="2156523"/>
                  </a:lnTo>
                  <a:lnTo>
                    <a:pt x="1374051" y="2110270"/>
                  </a:lnTo>
                  <a:lnTo>
                    <a:pt x="1876310" y="1608226"/>
                  </a:lnTo>
                  <a:lnTo>
                    <a:pt x="1956231" y="1654479"/>
                  </a:lnTo>
                  <a:lnTo>
                    <a:pt x="1956231" y="1598091"/>
                  </a:lnTo>
                  <a:lnTo>
                    <a:pt x="1870468" y="1549234"/>
                  </a:lnTo>
                  <a:lnTo>
                    <a:pt x="1870468" y="1604848"/>
                  </a:lnTo>
                  <a:lnTo>
                    <a:pt x="1368196" y="2106879"/>
                  </a:lnTo>
                  <a:lnTo>
                    <a:pt x="1287627" y="2060244"/>
                  </a:lnTo>
                  <a:lnTo>
                    <a:pt x="1789899" y="1558213"/>
                  </a:lnTo>
                  <a:lnTo>
                    <a:pt x="1870468" y="1604848"/>
                  </a:lnTo>
                  <a:lnTo>
                    <a:pt x="1870468" y="1549234"/>
                  </a:lnTo>
                  <a:lnTo>
                    <a:pt x="1784045" y="1499984"/>
                  </a:lnTo>
                  <a:lnTo>
                    <a:pt x="1784045" y="1554822"/>
                  </a:lnTo>
                  <a:lnTo>
                    <a:pt x="1281785" y="2056866"/>
                  </a:lnTo>
                  <a:lnTo>
                    <a:pt x="1201864" y="2010613"/>
                  </a:lnTo>
                  <a:lnTo>
                    <a:pt x="1704124" y="1508569"/>
                  </a:lnTo>
                  <a:lnTo>
                    <a:pt x="1784045" y="1554822"/>
                  </a:lnTo>
                  <a:lnTo>
                    <a:pt x="1784045" y="1499984"/>
                  </a:lnTo>
                  <a:lnTo>
                    <a:pt x="1698282" y="1451127"/>
                  </a:lnTo>
                  <a:lnTo>
                    <a:pt x="1698282" y="1505191"/>
                  </a:lnTo>
                  <a:lnTo>
                    <a:pt x="1196009" y="2007222"/>
                  </a:lnTo>
                  <a:lnTo>
                    <a:pt x="1116749" y="1961349"/>
                  </a:lnTo>
                  <a:lnTo>
                    <a:pt x="1619008" y="1459306"/>
                  </a:lnTo>
                  <a:lnTo>
                    <a:pt x="1698282" y="1505191"/>
                  </a:lnTo>
                  <a:lnTo>
                    <a:pt x="1698282" y="1451127"/>
                  </a:lnTo>
                  <a:lnTo>
                    <a:pt x="1613166" y="1402626"/>
                  </a:lnTo>
                  <a:lnTo>
                    <a:pt x="1613166" y="1455928"/>
                  </a:lnTo>
                  <a:lnTo>
                    <a:pt x="1110894" y="1957959"/>
                  </a:lnTo>
                  <a:lnTo>
                    <a:pt x="1030338" y="1911337"/>
                  </a:lnTo>
                  <a:lnTo>
                    <a:pt x="1532597" y="1409293"/>
                  </a:lnTo>
                  <a:lnTo>
                    <a:pt x="1613166" y="1455928"/>
                  </a:lnTo>
                  <a:lnTo>
                    <a:pt x="1613166" y="1402626"/>
                  </a:lnTo>
                  <a:lnTo>
                    <a:pt x="1526743" y="1353388"/>
                  </a:lnTo>
                  <a:lnTo>
                    <a:pt x="1526743" y="1405902"/>
                  </a:lnTo>
                  <a:lnTo>
                    <a:pt x="1024483" y="1907946"/>
                  </a:lnTo>
                  <a:lnTo>
                    <a:pt x="944562" y="1861693"/>
                  </a:lnTo>
                  <a:lnTo>
                    <a:pt x="1446834" y="1359662"/>
                  </a:lnTo>
                  <a:lnTo>
                    <a:pt x="1526743" y="1405902"/>
                  </a:lnTo>
                  <a:lnTo>
                    <a:pt x="1526743" y="1353388"/>
                  </a:lnTo>
                  <a:lnTo>
                    <a:pt x="1440980" y="1304518"/>
                  </a:lnTo>
                  <a:lnTo>
                    <a:pt x="1440980" y="1356271"/>
                  </a:lnTo>
                  <a:lnTo>
                    <a:pt x="938707" y="1858302"/>
                  </a:lnTo>
                  <a:lnTo>
                    <a:pt x="858799" y="1812061"/>
                  </a:lnTo>
                  <a:lnTo>
                    <a:pt x="1361059" y="1310017"/>
                  </a:lnTo>
                  <a:lnTo>
                    <a:pt x="1440980" y="1356271"/>
                  </a:lnTo>
                  <a:lnTo>
                    <a:pt x="1440980" y="1304518"/>
                  </a:lnTo>
                  <a:lnTo>
                    <a:pt x="1424978" y="1295400"/>
                  </a:lnTo>
                  <a:lnTo>
                    <a:pt x="1354582" y="1255293"/>
                  </a:lnTo>
                  <a:lnTo>
                    <a:pt x="1354582" y="1306271"/>
                  </a:lnTo>
                  <a:lnTo>
                    <a:pt x="852919" y="1808657"/>
                  </a:lnTo>
                  <a:lnTo>
                    <a:pt x="773036" y="1762417"/>
                  </a:lnTo>
                  <a:lnTo>
                    <a:pt x="1112901" y="1422704"/>
                  </a:lnTo>
                  <a:lnTo>
                    <a:pt x="1335824" y="1295400"/>
                  </a:lnTo>
                  <a:lnTo>
                    <a:pt x="1354582" y="1306271"/>
                  </a:lnTo>
                  <a:lnTo>
                    <a:pt x="1354582" y="1255293"/>
                  </a:lnTo>
                  <a:lnTo>
                    <a:pt x="1335824" y="1244600"/>
                  </a:lnTo>
                  <a:lnTo>
                    <a:pt x="1091349" y="1384427"/>
                  </a:lnTo>
                  <a:lnTo>
                    <a:pt x="1091349" y="1435011"/>
                  </a:lnTo>
                  <a:lnTo>
                    <a:pt x="767181" y="1759038"/>
                  </a:lnTo>
                  <a:lnTo>
                    <a:pt x="690257" y="1714500"/>
                  </a:lnTo>
                  <a:lnTo>
                    <a:pt x="686612" y="1712404"/>
                  </a:lnTo>
                  <a:lnTo>
                    <a:pt x="794613" y="1604454"/>
                  </a:lnTo>
                  <a:lnTo>
                    <a:pt x="1091349" y="1435011"/>
                  </a:lnTo>
                  <a:lnTo>
                    <a:pt x="1091349" y="1384427"/>
                  </a:lnTo>
                  <a:lnTo>
                    <a:pt x="773061" y="1566456"/>
                  </a:lnTo>
                  <a:lnTo>
                    <a:pt x="773061" y="1616760"/>
                  </a:lnTo>
                  <a:lnTo>
                    <a:pt x="680758" y="1709013"/>
                  </a:lnTo>
                  <a:lnTo>
                    <a:pt x="646366" y="1689100"/>
                  </a:lnTo>
                  <a:lnTo>
                    <a:pt x="773061" y="1616760"/>
                  </a:lnTo>
                  <a:lnTo>
                    <a:pt x="773061" y="1566456"/>
                  </a:lnTo>
                  <a:lnTo>
                    <a:pt x="336524" y="1816100"/>
                  </a:lnTo>
                  <a:lnTo>
                    <a:pt x="336524" y="2692400"/>
                  </a:lnTo>
                  <a:lnTo>
                    <a:pt x="136461" y="2806700"/>
                  </a:lnTo>
                  <a:lnTo>
                    <a:pt x="99631" y="2832100"/>
                  </a:lnTo>
                  <a:lnTo>
                    <a:pt x="66878" y="2870200"/>
                  </a:lnTo>
                  <a:lnTo>
                    <a:pt x="39370" y="2908300"/>
                  </a:lnTo>
                  <a:lnTo>
                    <a:pt x="18275" y="2959100"/>
                  </a:lnTo>
                  <a:lnTo>
                    <a:pt x="4762" y="3009900"/>
                  </a:lnTo>
                  <a:lnTo>
                    <a:pt x="0" y="3060700"/>
                  </a:lnTo>
                  <a:lnTo>
                    <a:pt x="0" y="3187700"/>
                  </a:lnTo>
                  <a:lnTo>
                    <a:pt x="3594" y="3225800"/>
                  </a:lnTo>
                  <a:lnTo>
                    <a:pt x="14109" y="3263900"/>
                  </a:lnTo>
                  <a:lnTo>
                    <a:pt x="31165" y="3289300"/>
                  </a:lnTo>
                  <a:lnTo>
                    <a:pt x="54381" y="3302000"/>
                  </a:lnTo>
                  <a:lnTo>
                    <a:pt x="60540" y="3302000"/>
                  </a:lnTo>
                  <a:lnTo>
                    <a:pt x="64643" y="3314700"/>
                  </a:lnTo>
                  <a:lnTo>
                    <a:pt x="136461" y="3340100"/>
                  </a:lnTo>
                  <a:lnTo>
                    <a:pt x="154940" y="3340100"/>
                  </a:lnTo>
                  <a:lnTo>
                    <a:pt x="161213" y="3352800"/>
                  </a:lnTo>
                  <a:lnTo>
                    <a:pt x="189230" y="3352800"/>
                  </a:lnTo>
                  <a:lnTo>
                    <a:pt x="204431" y="3340100"/>
                  </a:lnTo>
                  <a:lnTo>
                    <a:pt x="220014" y="3340100"/>
                  </a:lnTo>
                  <a:lnTo>
                    <a:pt x="235978" y="3327400"/>
                  </a:lnTo>
                  <a:lnTo>
                    <a:pt x="469900" y="3200400"/>
                  </a:lnTo>
                  <a:lnTo>
                    <a:pt x="447332" y="3213100"/>
                  </a:lnTo>
                  <a:lnTo>
                    <a:pt x="584809" y="3441700"/>
                  </a:lnTo>
                  <a:lnTo>
                    <a:pt x="633031" y="3467100"/>
                  </a:lnTo>
                  <a:lnTo>
                    <a:pt x="633031" y="3543300"/>
                  </a:lnTo>
                  <a:lnTo>
                    <a:pt x="636612" y="3581400"/>
                  </a:lnTo>
                  <a:lnTo>
                    <a:pt x="647141" y="3619500"/>
                  </a:lnTo>
                  <a:lnTo>
                    <a:pt x="664197" y="3644900"/>
                  </a:lnTo>
                  <a:lnTo>
                    <a:pt x="687400" y="3670300"/>
                  </a:lnTo>
                  <a:lnTo>
                    <a:pt x="697661" y="3670300"/>
                  </a:lnTo>
                  <a:lnTo>
                    <a:pt x="769480" y="3695700"/>
                  </a:lnTo>
                  <a:lnTo>
                    <a:pt x="772566" y="3708400"/>
                  </a:lnTo>
                  <a:lnTo>
                    <a:pt x="837450" y="3708400"/>
                  </a:lnTo>
                  <a:lnTo>
                    <a:pt x="853033" y="3695700"/>
                  </a:lnTo>
                  <a:lnTo>
                    <a:pt x="868997" y="3695700"/>
                  </a:lnTo>
                  <a:lnTo>
                    <a:pt x="923632" y="3657600"/>
                  </a:lnTo>
                  <a:lnTo>
                    <a:pt x="941844" y="3644900"/>
                  </a:lnTo>
                  <a:lnTo>
                    <a:pt x="1723644" y="4102100"/>
                  </a:lnTo>
                  <a:lnTo>
                    <a:pt x="1811159" y="4051300"/>
                  </a:lnTo>
                  <a:lnTo>
                    <a:pt x="2073719" y="3898900"/>
                  </a:lnTo>
                  <a:lnTo>
                    <a:pt x="2730119" y="3517900"/>
                  </a:lnTo>
                  <a:lnTo>
                    <a:pt x="2730119" y="2413000"/>
                  </a:lnTo>
                  <a:lnTo>
                    <a:pt x="2873768" y="2374900"/>
                  </a:lnTo>
                  <a:lnTo>
                    <a:pt x="2922308" y="2362200"/>
                  </a:lnTo>
                  <a:lnTo>
                    <a:pt x="2971101" y="2349500"/>
                  </a:lnTo>
                  <a:lnTo>
                    <a:pt x="3020136" y="2349500"/>
                  </a:lnTo>
                  <a:lnTo>
                    <a:pt x="3069336" y="2336800"/>
                  </a:lnTo>
                  <a:lnTo>
                    <a:pt x="3118688" y="2336800"/>
                  </a:lnTo>
                  <a:lnTo>
                    <a:pt x="3168129" y="2324100"/>
                  </a:lnTo>
                  <a:lnTo>
                    <a:pt x="3316694" y="2324100"/>
                  </a:lnTo>
                  <a:lnTo>
                    <a:pt x="3366147" y="2336800"/>
                  </a:lnTo>
                  <a:lnTo>
                    <a:pt x="3415512" y="2336800"/>
                  </a:lnTo>
                  <a:lnTo>
                    <a:pt x="3464737" y="2349500"/>
                  </a:lnTo>
                  <a:lnTo>
                    <a:pt x="3513772" y="2349500"/>
                  </a:lnTo>
                  <a:lnTo>
                    <a:pt x="3802049" y="2425700"/>
                  </a:lnTo>
                  <a:lnTo>
                    <a:pt x="3848722" y="2451100"/>
                  </a:lnTo>
                  <a:lnTo>
                    <a:pt x="3894899" y="2463800"/>
                  </a:lnTo>
                  <a:lnTo>
                    <a:pt x="3985590" y="2514600"/>
                  </a:lnTo>
                  <a:lnTo>
                    <a:pt x="4030027" y="2540000"/>
                  </a:lnTo>
                  <a:lnTo>
                    <a:pt x="4073169" y="2565400"/>
                  </a:lnTo>
                  <a:lnTo>
                    <a:pt x="4117441" y="2578100"/>
                  </a:lnTo>
                  <a:lnTo>
                    <a:pt x="4162679" y="2603500"/>
                  </a:lnTo>
                  <a:lnTo>
                    <a:pt x="4255452" y="2628900"/>
                  </a:lnTo>
                  <a:lnTo>
                    <a:pt x="4350156" y="2628900"/>
                  </a:lnTo>
                  <a:lnTo>
                    <a:pt x="4397845" y="2641600"/>
                  </a:lnTo>
                  <a:lnTo>
                    <a:pt x="4445520" y="2628900"/>
                  </a:lnTo>
                  <a:lnTo>
                    <a:pt x="4540237" y="2628900"/>
                  </a:lnTo>
                  <a:lnTo>
                    <a:pt x="4632998" y="2603500"/>
                  </a:lnTo>
                  <a:lnTo>
                    <a:pt x="4655617" y="2590800"/>
                  </a:lnTo>
                  <a:lnTo>
                    <a:pt x="4678248" y="2578100"/>
                  </a:lnTo>
                  <a:lnTo>
                    <a:pt x="4722520" y="2565400"/>
                  </a:lnTo>
                  <a:lnTo>
                    <a:pt x="4765649" y="2540000"/>
                  </a:lnTo>
                  <a:lnTo>
                    <a:pt x="4807826" y="2514600"/>
                  </a:lnTo>
                  <a:lnTo>
                    <a:pt x="4847755" y="2489200"/>
                  </a:lnTo>
                  <a:lnTo>
                    <a:pt x="4885360" y="2451100"/>
                  </a:lnTo>
                  <a:lnTo>
                    <a:pt x="4920589" y="2425700"/>
                  </a:lnTo>
                  <a:lnTo>
                    <a:pt x="4953368" y="2387600"/>
                  </a:lnTo>
                  <a:lnTo>
                    <a:pt x="4983632" y="2349500"/>
                  </a:lnTo>
                  <a:lnTo>
                    <a:pt x="5011331" y="2311400"/>
                  </a:lnTo>
                  <a:lnTo>
                    <a:pt x="5036375" y="2273300"/>
                  </a:lnTo>
                  <a:lnTo>
                    <a:pt x="5058727" y="2222500"/>
                  </a:lnTo>
                  <a:lnTo>
                    <a:pt x="5078298" y="2184400"/>
                  </a:lnTo>
                  <a:lnTo>
                    <a:pt x="5095049" y="2133600"/>
                  </a:lnTo>
                  <a:lnTo>
                    <a:pt x="5108892" y="2095500"/>
                  </a:lnTo>
                  <a:lnTo>
                    <a:pt x="5119763" y="2044700"/>
                  </a:lnTo>
                  <a:lnTo>
                    <a:pt x="5127625" y="1993900"/>
                  </a:lnTo>
                  <a:lnTo>
                    <a:pt x="5132375" y="1955800"/>
                  </a:lnTo>
                  <a:lnTo>
                    <a:pt x="5133975" y="190500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4133201"/>
            <a:ext cx="476758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>
                <a:solidFill>
                  <a:srgbClr val="31346E"/>
                </a:solidFill>
                <a:latin typeface="Arial"/>
                <a:cs typeface="Arial"/>
              </a:rPr>
              <a:t>Introduction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7539" y="1943103"/>
            <a:ext cx="9277348" cy="83438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2186920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100" dirty="0"/>
              <a:t>Usecase</a:t>
            </a:r>
            <a:r>
              <a:rPr spc="135" dirty="0"/>
              <a:t> </a:t>
            </a:r>
            <a:r>
              <a:rPr spc="290" dirty="0"/>
              <a:t>manage</a:t>
            </a:r>
            <a:r>
              <a:rPr spc="135" dirty="0"/>
              <a:t> </a:t>
            </a:r>
            <a:r>
              <a:rPr spc="175" dirty="0"/>
              <a:t>shopping</a:t>
            </a:r>
            <a:r>
              <a:rPr spc="140" dirty="0"/>
              <a:t> </a:t>
            </a:r>
            <a:r>
              <a:rPr spc="40" dirty="0"/>
              <a:t>cart </a:t>
            </a:r>
            <a:r>
              <a:rPr spc="-1914" dirty="0"/>
              <a:t> </a:t>
            </a:r>
            <a:r>
              <a:rPr spc="65" dirty="0"/>
              <a:t>System</a:t>
            </a:r>
            <a:r>
              <a:rPr spc="145" dirty="0"/>
              <a:t> </a:t>
            </a:r>
            <a:r>
              <a:rPr spc="-45" dirty="0"/>
              <a:t>sequence</a:t>
            </a:r>
            <a:r>
              <a:rPr spc="150" dirty="0"/>
              <a:t> </a:t>
            </a:r>
            <a:r>
              <a:rPr spc="275" dirty="0"/>
              <a:t>diagram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5007" y="0"/>
            <a:ext cx="859154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8794750" cy="2943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665"/>
              </a:lnSpc>
              <a:spcBef>
                <a:spcPts val="100"/>
              </a:spcBef>
            </a:pPr>
            <a:r>
              <a:rPr spc="100" dirty="0"/>
              <a:t>Usecase</a:t>
            </a:r>
          </a:p>
          <a:p>
            <a:pPr marL="12700" marR="5080">
              <a:lnSpc>
                <a:spcPts val="7650"/>
              </a:lnSpc>
              <a:spcBef>
                <a:spcPts val="115"/>
              </a:spcBef>
            </a:pPr>
            <a:r>
              <a:rPr spc="290" dirty="0"/>
              <a:t>manage</a:t>
            </a:r>
            <a:r>
              <a:rPr spc="120" dirty="0"/>
              <a:t> </a:t>
            </a:r>
            <a:r>
              <a:rPr spc="175" dirty="0"/>
              <a:t>shopping</a:t>
            </a:r>
            <a:r>
              <a:rPr spc="125" dirty="0"/>
              <a:t> </a:t>
            </a:r>
            <a:r>
              <a:rPr spc="40" dirty="0"/>
              <a:t>cart </a:t>
            </a:r>
            <a:r>
              <a:rPr spc="-1910" dirty="0"/>
              <a:t> </a:t>
            </a:r>
            <a:r>
              <a:rPr spc="100" dirty="0"/>
              <a:t>Usecase</a:t>
            </a:r>
            <a:r>
              <a:rPr spc="130" dirty="0"/>
              <a:t> </a:t>
            </a:r>
            <a:r>
              <a:rPr dirty="0"/>
              <a:t>description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51282"/>
            <a:ext cx="15554324" cy="773429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1034" y="332772"/>
            <a:ext cx="9654540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b="1" spc="254" dirty="0">
                <a:solidFill>
                  <a:srgbClr val="31346E"/>
                </a:solidFill>
                <a:latin typeface="Trebuchet MS"/>
                <a:cs typeface="Trebuchet MS"/>
              </a:rPr>
              <a:t>Design </a:t>
            </a:r>
            <a:r>
              <a:rPr sz="6400" b="1" spc="235" dirty="0">
                <a:solidFill>
                  <a:srgbClr val="31346E"/>
                </a:solidFill>
                <a:latin typeface="Trebuchet MS"/>
                <a:cs typeface="Trebuchet MS"/>
              </a:rPr>
              <a:t>Class </a:t>
            </a:r>
            <a:r>
              <a:rPr sz="6400" b="1" spc="355" dirty="0">
                <a:solidFill>
                  <a:srgbClr val="31346E"/>
                </a:solidFill>
                <a:latin typeface="Trebuchet MS"/>
                <a:cs typeface="Trebuchet MS"/>
              </a:rPr>
              <a:t>Diagram </a:t>
            </a:r>
            <a:r>
              <a:rPr sz="6400" b="1" spc="36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150" dirty="0">
                <a:solidFill>
                  <a:srgbClr val="31346E"/>
                </a:solidFill>
                <a:latin typeface="Trebuchet MS"/>
                <a:cs typeface="Trebuchet MS"/>
              </a:rPr>
              <a:t>Use</a:t>
            </a:r>
            <a:r>
              <a:rPr sz="6400" b="1" spc="125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250" dirty="0">
                <a:solidFill>
                  <a:srgbClr val="31346E"/>
                </a:solidFill>
                <a:latin typeface="Trebuchet MS"/>
                <a:cs typeface="Trebuchet MS"/>
              </a:rPr>
              <a:t>Case</a:t>
            </a:r>
            <a:r>
              <a:rPr sz="6400" b="1" spc="125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505" dirty="0">
                <a:solidFill>
                  <a:srgbClr val="31346E"/>
                </a:solidFill>
                <a:latin typeface="Trebuchet MS"/>
                <a:cs typeface="Trebuchet MS"/>
              </a:rPr>
              <a:t>Manage</a:t>
            </a:r>
            <a:r>
              <a:rPr sz="6400" b="1" spc="13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170" dirty="0">
                <a:solidFill>
                  <a:srgbClr val="31346E"/>
                </a:solidFill>
                <a:latin typeface="Trebuchet MS"/>
                <a:cs typeface="Trebuchet MS"/>
              </a:rPr>
              <a:t>Order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034" y="3315058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4338" y="2272837"/>
            <a:ext cx="11933661" cy="80105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631034" y="332775"/>
            <a:ext cx="8648700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b="1" spc="254" dirty="0">
                <a:solidFill>
                  <a:srgbClr val="31346E"/>
                </a:solidFill>
                <a:latin typeface="Trebuchet MS"/>
                <a:cs typeface="Trebuchet MS"/>
              </a:rPr>
              <a:t>Design</a:t>
            </a:r>
            <a:r>
              <a:rPr sz="6400" b="1" spc="114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235" dirty="0">
                <a:solidFill>
                  <a:srgbClr val="31346E"/>
                </a:solidFill>
                <a:latin typeface="Trebuchet MS"/>
                <a:cs typeface="Trebuchet MS"/>
              </a:rPr>
              <a:t>Class</a:t>
            </a:r>
            <a:r>
              <a:rPr sz="6400" b="1" spc="12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355" dirty="0">
                <a:solidFill>
                  <a:srgbClr val="31346E"/>
                </a:solidFill>
                <a:latin typeface="Trebuchet MS"/>
                <a:cs typeface="Trebuchet MS"/>
              </a:rPr>
              <a:t>Diagram </a:t>
            </a:r>
            <a:r>
              <a:rPr sz="6400" b="1" spc="-1914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150" dirty="0">
                <a:solidFill>
                  <a:srgbClr val="31346E"/>
                </a:solidFill>
                <a:latin typeface="Trebuchet MS"/>
                <a:cs typeface="Trebuchet MS"/>
              </a:rPr>
              <a:t>Use</a:t>
            </a:r>
            <a:r>
              <a:rPr sz="6400" b="1" spc="14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250" dirty="0">
                <a:solidFill>
                  <a:srgbClr val="31346E"/>
                </a:solidFill>
                <a:latin typeface="Trebuchet MS"/>
                <a:cs typeface="Trebuchet MS"/>
              </a:rPr>
              <a:t>Case</a:t>
            </a:r>
            <a:r>
              <a:rPr sz="6400" b="1" spc="145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65" dirty="0">
                <a:solidFill>
                  <a:srgbClr val="31346E"/>
                </a:solidFill>
                <a:latin typeface="Trebuchet MS"/>
                <a:cs typeface="Trebuchet MS"/>
              </a:rPr>
              <a:t>Statistic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1034" y="3315059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35261" y="566966"/>
            <a:ext cx="11752738" cy="97154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6069" y="215909"/>
            <a:ext cx="7074534" cy="391541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2099310">
              <a:lnSpc>
                <a:spcPts val="7650"/>
              </a:lnSpc>
              <a:spcBef>
                <a:spcPts val="380"/>
              </a:spcBef>
            </a:pPr>
            <a:r>
              <a:rPr spc="254" dirty="0">
                <a:solidFill>
                  <a:srgbClr val="31346E"/>
                </a:solidFill>
              </a:rPr>
              <a:t>Design</a:t>
            </a:r>
            <a:r>
              <a:rPr spc="70" dirty="0">
                <a:solidFill>
                  <a:srgbClr val="31346E"/>
                </a:solidFill>
              </a:rPr>
              <a:t> </a:t>
            </a:r>
            <a:r>
              <a:rPr spc="235" dirty="0">
                <a:solidFill>
                  <a:srgbClr val="31346E"/>
                </a:solidFill>
              </a:rPr>
              <a:t>Class </a:t>
            </a:r>
            <a:r>
              <a:rPr spc="-1910" dirty="0">
                <a:solidFill>
                  <a:srgbClr val="31346E"/>
                </a:solidFill>
              </a:rPr>
              <a:t> </a:t>
            </a:r>
            <a:r>
              <a:rPr spc="355" dirty="0">
                <a:solidFill>
                  <a:srgbClr val="31346E"/>
                </a:solidFill>
              </a:rPr>
              <a:t>Diagram</a:t>
            </a:r>
          </a:p>
          <a:p>
            <a:pPr marL="12700" marR="5080">
              <a:lnSpc>
                <a:spcPts val="7650"/>
              </a:lnSpc>
            </a:pPr>
            <a:r>
              <a:rPr spc="150" dirty="0">
                <a:solidFill>
                  <a:srgbClr val="31346E"/>
                </a:solidFill>
              </a:rPr>
              <a:t>Use</a:t>
            </a:r>
            <a:r>
              <a:rPr spc="114" dirty="0">
                <a:solidFill>
                  <a:srgbClr val="31346E"/>
                </a:solidFill>
              </a:rPr>
              <a:t> </a:t>
            </a:r>
            <a:r>
              <a:rPr spc="250" dirty="0">
                <a:solidFill>
                  <a:srgbClr val="31346E"/>
                </a:solidFill>
              </a:rPr>
              <a:t>Case</a:t>
            </a:r>
            <a:r>
              <a:rPr spc="114" dirty="0">
                <a:solidFill>
                  <a:srgbClr val="31346E"/>
                </a:solidFill>
              </a:rPr>
              <a:t> </a:t>
            </a:r>
            <a:r>
              <a:rPr spc="505" dirty="0">
                <a:solidFill>
                  <a:srgbClr val="31346E"/>
                </a:solidFill>
              </a:rPr>
              <a:t>Manage </a:t>
            </a:r>
            <a:r>
              <a:rPr spc="-1914" dirty="0">
                <a:solidFill>
                  <a:srgbClr val="31346E"/>
                </a:solidFill>
              </a:rPr>
              <a:t> </a:t>
            </a:r>
            <a:r>
              <a:rPr spc="220" dirty="0">
                <a:solidFill>
                  <a:srgbClr val="31346E"/>
                </a:solidFill>
              </a:rPr>
              <a:t>Shopping</a:t>
            </a:r>
            <a:r>
              <a:rPr spc="135" dirty="0">
                <a:solidFill>
                  <a:srgbClr val="31346E"/>
                </a:solidFill>
              </a:rPr>
              <a:t> </a:t>
            </a:r>
            <a:r>
              <a:rPr spc="229" dirty="0">
                <a:solidFill>
                  <a:srgbClr val="31346E"/>
                </a:solidFill>
              </a:rPr>
              <a:t>Cart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46069" y="5141295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60914" y="3"/>
            <a:ext cx="10725149" cy="102869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46069" y="1187461"/>
            <a:ext cx="639508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z="6400" b="1" spc="254" dirty="0">
                <a:solidFill>
                  <a:srgbClr val="31346E"/>
                </a:solidFill>
                <a:latin typeface="Trebuchet MS"/>
                <a:cs typeface="Trebuchet MS"/>
              </a:rPr>
              <a:t>Design</a:t>
            </a:r>
            <a:r>
              <a:rPr sz="6400" b="1" spc="11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235" dirty="0">
                <a:solidFill>
                  <a:srgbClr val="31346E"/>
                </a:solidFill>
                <a:latin typeface="Trebuchet MS"/>
                <a:cs typeface="Trebuchet MS"/>
              </a:rPr>
              <a:t>Class</a:t>
            </a:r>
            <a:r>
              <a:rPr sz="6400" b="1" spc="110" dirty="0">
                <a:solidFill>
                  <a:srgbClr val="31346E"/>
                </a:solidFill>
                <a:latin typeface="Trebuchet MS"/>
                <a:cs typeface="Trebuchet MS"/>
              </a:rPr>
              <a:t> for </a:t>
            </a:r>
            <a:r>
              <a:rPr sz="6400" b="1" spc="-191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225" dirty="0">
                <a:solidFill>
                  <a:srgbClr val="31346E"/>
                </a:solidFill>
                <a:latin typeface="Trebuchet MS"/>
                <a:cs typeface="Trebuchet MS"/>
              </a:rPr>
              <a:t>Sub</a:t>
            </a:r>
            <a:r>
              <a:rPr sz="6400" b="1" spc="140" dirty="0">
                <a:solidFill>
                  <a:srgbClr val="31346E"/>
                </a:solidFill>
                <a:latin typeface="Trebuchet MS"/>
                <a:cs typeface="Trebuchet MS"/>
              </a:rPr>
              <a:t> </a:t>
            </a:r>
            <a:r>
              <a:rPr sz="6400" b="1" spc="65" dirty="0">
                <a:solidFill>
                  <a:srgbClr val="31346E"/>
                </a:solidFill>
                <a:latin typeface="Trebuchet MS"/>
                <a:cs typeface="Trebuchet MS"/>
              </a:rPr>
              <a:t>System</a:t>
            </a:r>
            <a:endParaRPr sz="640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6069" y="4169751"/>
            <a:ext cx="28956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35" dirty="0">
                <a:solidFill>
                  <a:srgbClr val="2A4A81"/>
                </a:solidFill>
                <a:latin typeface="Tahoma"/>
                <a:cs typeface="Tahoma"/>
              </a:rPr>
              <a:t>=</a:t>
            </a:r>
            <a:endParaRPr sz="29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90264" y="1943100"/>
            <a:ext cx="14197735" cy="83438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03638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5" dirty="0"/>
              <a:t>UI</a:t>
            </a:r>
            <a:r>
              <a:rPr spc="125" dirty="0"/>
              <a:t> </a:t>
            </a:r>
            <a:r>
              <a:rPr spc="100" dirty="0"/>
              <a:t>Usecase</a:t>
            </a:r>
            <a:r>
              <a:rPr spc="125" dirty="0"/>
              <a:t> </a:t>
            </a:r>
            <a:r>
              <a:rPr spc="505" dirty="0"/>
              <a:t>Manage</a:t>
            </a:r>
            <a:r>
              <a:rPr spc="130" dirty="0"/>
              <a:t> </a:t>
            </a:r>
            <a:r>
              <a:rPr spc="170" dirty="0"/>
              <a:t>Order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90196" y="971550"/>
            <a:ext cx="9797803" cy="931544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10363835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5" dirty="0"/>
              <a:t>UI</a:t>
            </a:r>
            <a:r>
              <a:rPr spc="125" dirty="0"/>
              <a:t> </a:t>
            </a:r>
            <a:r>
              <a:rPr spc="100" dirty="0"/>
              <a:t>Usecase</a:t>
            </a:r>
            <a:r>
              <a:rPr spc="125" dirty="0"/>
              <a:t> </a:t>
            </a:r>
            <a:r>
              <a:rPr spc="505" dirty="0"/>
              <a:t>Manage</a:t>
            </a:r>
            <a:r>
              <a:rPr spc="130" dirty="0"/>
              <a:t> </a:t>
            </a:r>
            <a:r>
              <a:rPr spc="170" dirty="0"/>
              <a:t>Order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42896" y="1028701"/>
            <a:ext cx="14944724" cy="92582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716520" cy="1000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25" dirty="0"/>
              <a:t>UI</a:t>
            </a:r>
            <a:r>
              <a:rPr spc="125" dirty="0"/>
              <a:t> </a:t>
            </a:r>
            <a:r>
              <a:rPr spc="100" dirty="0"/>
              <a:t>Usecase</a:t>
            </a:r>
            <a:r>
              <a:rPr spc="125" dirty="0"/>
              <a:t> </a:t>
            </a:r>
            <a:r>
              <a:rPr spc="65" dirty="0"/>
              <a:t>Statistic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35370" y="0"/>
            <a:ext cx="7648573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55840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235" dirty="0"/>
              <a:t>Class</a:t>
            </a:r>
            <a:r>
              <a:rPr spc="120" dirty="0"/>
              <a:t> </a:t>
            </a:r>
            <a:r>
              <a:rPr spc="235" dirty="0"/>
              <a:t>Method</a:t>
            </a:r>
            <a:r>
              <a:rPr spc="120" dirty="0"/>
              <a:t> </a:t>
            </a:r>
            <a:r>
              <a:rPr spc="175" dirty="0"/>
              <a:t>Code </a:t>
            </a:r>
            <a:r>
              <a:rPr spc="-1910" dirty="0"/>
              <a:t> </a:t>
            </a:r>
            <a:r>
              <a:rPr spc="30" dirty="0"/>
              <a:t>Product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0"/>
            <a:ext cx="8002905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-325" dirty="0">
                <a:latin typeface="Arial"/>
                <a:cs typeface="Arial"/>
              </a:rPr>
              <a:t>Business</a:t>
            </a:r>
            <a:r>
              <a:rPr sz="6000" spc="225" dirty="0">
                <a:latin typeface="Arial"/>
                <a:cs typeface="Arial"/>
              </a:rPr>
              <a:t> </a:t>
            </a:r>
            <a:r>
              <a:rPr sz="6000" dirty="0">
                <a:latin typeface="Arial"/>
                <a:cs typeface="Arial"/>
              </a:rPr>
              <a:t>Requirement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28088" y="3"/>
            <a:ext cx="6657974" cy="102869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55840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235" dirty="0"/>
              <a:t>Class</a:t>
            </a:r>
            <a:r>
              <a:rPr spc="120" dirty="0"/>
              <a:t> </a:t>
            </a:r>
            <a:r>
              <a:rPr spc="235" dirty="0"/>
              <a:t>Method</a:t>
            </a:r>
            <a:r>
              <a:rPr spc="120" dirty="0"/>
              <a:t> </a:t>
            </a:r>
            <a:r>
              <a:rPr spc="175" dirty="0"/>
              <a:t>Code </a:t>
            </a:r>
            <a:r>
              <a:rPr spc="-1910" dirty="0"/>
              <a:t> </a:t>
            </a:r>
            <a:r>
              <a:rPr spc="170" dirty="0"/>
              <a:t>Order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18929" y="0"/>
            <a:ext cx="11169069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55840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235" dirty="0"/>
              <a:t>Class</a:t>
            </a:r>
            <a:r>
              <a:rPr spc="120" dirty="0"/>
              <a:t> </a:t>
            </a:r>
            <a:r>
              <a:rPr spc="235" dirty="0"/>
              <a:t>Method</a:t>
            </a:r>
            <a:r>
              <a:rPr spc="120" dirty="0"/>
              <a:t> </a:t>
            </a:r>
            <a:r>
              <a:rPr spc="175" dirty="0"/>
              <a:t>Code </a:t>
            </a:r>
            <a:r>
              <a:rPr spc="-1910" dirty="0"/>
              <a:t> </a:t>
            </a:r>
            <a:r>
              <a:rPr spc="85" dirty="0"/>
              <a:t>OrderProduct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97632" y="0"/>
            <a:ext cx="10086974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55840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235" dirty="0"/>
              <a:t>Class</a:t>
            </a:r>
            <a:r>
              <a:rPr spc="120" dirty="0"/>
              <a:t> </a:t>
            </a:r>
            <a:r>
              <a:rPr spc="235" dirty="0"/>
              <a:t>Method</a:t>
            </a:r>
            <a:r>
              <a:rPr spc="120" dirty="0"/>
              <a:t> </a:t>
            </a:r>
            <a:r>
              <a:rPr spc="175" dirty="0"/>
              <a:t>Code </a:t>
            </a:r>
            <a:r>
              <a:rPr spc="-1910" dirty="0"/>
              <a:t> </a:t>
            </a:r>
            <a:r>
              <a:rPr spc="85" dirty="0"/>
              <a:t>User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7894" y="1"/>
            <a:ext cx="10067923" cy="10286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755840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235" dirty="0"/>
              <a:t>Class</a:t>
            </a:r>
            <a:r>
              <a:rPr spc="120" dirty="0"/>
              <a:t> </a:t>
            </a:r>
            <a:r>
              <a:rPr spc="235" dirty="0"/>
              <a:t>Method</a:t>
            </a:r>
            <a:r>
              <a:rPr spc="120" dirty="0"/>
              <a:t> </a:t>
            </a:r>
            <a:r>
              <a:rPr spc="175" dirty="0"/>
              <a:t>Code </a:t>
            </a:r>
            <a:r>
              <a:rPr spc="-1910" dirty="0"/>
              <a:t> </a:t>
            </a:r>
            <a:r>
              <a:rPr spc="120" dirty="0"/>
              <a:t>Admin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14900" y="1028700"/>
            <a:ext cx="13373099" cy="92582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576389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815" dirty="0"/>
              <a:t>D</a:t>
            </a:r>
            <a:r>
              <a:rPr spc="-145" dirty="0"/>
              <a:t>e</a:t>
            </a:r>
            <a:r>
              <a:rPr spc="15" dirty="0"/>
              <a:t>m</a:t>
            </a:r>
            <a:r>
              <a:rPr spc="25" dirty="0"/>
              <a:t>o</a:t>
            </a:r>
            <a:r>
              <a:rPr spc="15" dirty="0"/>
              <a:t>n</a:t>
            </a:r>
            <a:r>
              <a:rPr spc="95" dirty="0"/>
              <a:t>s</a:t>
            </a:r>
            <a:r>
              <a:rPr spc="-25" dirty="0"/>
              <a:t>t</a:t>
            </a:r>
            <a:r>
              <a:rPr spc="-120" dirty="0"/>
              <a:t>r</a:t>
            </a:r>
            <a:r>
              <a:rPr spc="515" dirty="0"/>
              <a:t>a</a:t>
            </a:r>
            <a:r>
              <a:rPr spc="-25" dirty="0"/>
              <a:t>t</a:t>
            </a:r>
            <a:r>
              <a:rPr spc="-95" dirty="0"/>
              <a:t>i</a:t>
            </a:r>
            <a:r>
              <a:rPr spc="25" dirty="0"/>
              <a:t>o</a:t>
            </a:r>
            <a:r>
              <a:rPr spc="15" dirty="0"/>
              <a:t>n  </a:t>
            </a:r>
            <a:r>
              <a:rPr spc="270" dirty="0"/>
              <a:t>Login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5113" y="971553"/>
            <a:ext cx="12702886" cy="931544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5820410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85" dirty="0"/>
              <a:t>Demonstration </a:t>
            </a:r>
            <a:r>
              <a:rPr spc="-1914" dirty="0"/>
              <a:t> </a:t>
            </a:r>
            <a:r>
              <a:rPr spc="505" dirty="0"/>
              <a:t>Manage</a:t>
            </a:r>
            <a:r>
              <a:rPr spc="60" dirty="0"/>
              <a:t> </a:t>
            </a:r>
            <a:r>
              <a:rPr spc="170" dirty="0"/>
              <a:t>Order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10611" y="971550"/>
            <a:ext cx="9277349" cy="931544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576389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815" dirty="0"/>
              <a:t>D</a:t>
            </a:r>
            <a:r>
              <a:rPr spc="-145" dirty="0"/>
              <a:t>e</a:t>
            </a:r>
            <a:r>
              <a:rPr spc="15" dirty="0"/>
              <a:t>m</a:t>
            </a:r>
            <a:r>
              <a:rPr spc="25" dirty="0"/>
              <a:t>o</a:t>
            </a:r>
            <a:r>
              <a:rPr spc="15" dirty="0"/>
              <a:t>n</a:t>
            </a:r>
            <a:r>
              <a:rPr spc="95" dirty="0"/>
              <a:t>s</a:t>
            </a:r>
            <a:r>
              <a:rPr spc="-25" dirty="0"/>
              <a:t>t</a:t>
            </a:r>
            <a:r>
              <a:rPr spc="-120" dirty="0"/>
              <a:t>r</a:t>
            </a:r>
            <a:r>
              <a:rPr spc="515" dirty="0"/>
              <a:t>a</a:t>
            </a:r>
            <a:r>
              <a:rPr spc="-25" dirty="0"/>
              <a:t>t</a:t>
            </a:r>
            <a:r>
              <a:rPr spc="-95" dirty="0"/>
              <a:t>i</a:t>
            </a:r>
            <a:r>
              <a:rPr spc="25" dirty="0"/>
              <a:t>o</a:t>
            </a:r>
            <a:r>
              <a:rPr spc="15" dirty="0"/>
              <a:t>n  </a:t>
            </a:r>
            <a:r>
              <a:rPr spc="165" dirty="0"/>
              <a:t>Detail</a:t>
            </a:r>
            <a:r>
              <a:rPr spc="125" dirty="0"/>
              <a:t> </a:t>
            </a:r>
            <a:r>
              <a:rPr spc="170" dirty="0"/>
              <a:t>Order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41692" y="1943100"/>
            <a:ext cx="11344273" cy="83438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0"/>
            <a:ext cx="5763895" cy="197231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>
              <a:lnSpc>
                <a:spcPts val="7650"/>
              </a:lnSpc>
              <a:spcBef>
                <a:spcPts val="229"/>
              </a:spcBef>
            </a:pPr>
            <a:r>
              <a:rPr spc="815" dirty="0"/>
              <a:t>D</a:t>
            </a:r>
            <a:r>
              <a:rPr spc="-145" dirty="0"/>
              <a:t>e</a:t>
            </a:r>
            <a:r>
              <a:rPr spc="15" dirty="0"/>
              <a:t>m</a:t>
            </a:r>
            <a:r>
              <a:rPr spc="25" dirty="0"/>
              <a:t>o</a:t>
            </a:r>
            <a:r>
              <a:rPr spc="15" dirty="0"/>
              <a:t>n</a:t>
            </a:r>
            <a:r>
              <a:rPr spc="95" dirty="0"/>
              <a:t>s</a:t>
            </a:r>
            <a:r>
              <a:rPr spc="-25" dirty="0"/>
              <a:t>t</a:t>
            </a:r>
            <a:r>
              <a:rPr spc="-120" dirty="0"/>
              <a:t>r</a:t>
            </a:r>
            <a:r>
              <a:rPr spc="515" dirty="0"/>
              <a:t>a</a:t>
            </a:r>
            <a:r>
              <a:rPr spc="-25" dirty="0"/>
              <a:t>t</a:t>
            </a:r>
            <a:r>
              <a:rPr spc="-95" dirty="0"/>
              <a:t>i</a:t>
            </a:r>
            <a:r>
              <a:rPr spc="25" dirty="0"/>
              <a:t>o</a:t>
            </a:r>
            <a:r>
              <a:rPr spc="15" dirty="0"/>
              <a:t>n  </a:t>
            </a:r>
            <a:r>
              <a:rPr spc="65" dirty="0"/>
              <a:t>Statistic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52458" y="3741694"/>
            <a:ext cx="49631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0" spc="20" dirty="0"/>
              <a:t>Thank</a:t>
            </a:r>
            <a:r>
              <a:rPr sz="8000" spc="-75" dirty="0"/>
              <a:t> </a:t>
            </a:r>
            <a:r>
              <a:rPr sz="8000" spc="-65" dirty="0"/>
              <a:t>you</a:t>
            </a:r>
            <a:endParaRPr sz="8000"/>
          </a:p>
        </p:txBody>
      </p:sp>
      <p:grpSp>
        <p:nvGrpSpPr>
          <p:cNvPr id="3" name="object 3"/>
          <p:cNvGrpSpPr/>
          <p:nvPr/>
        </p:nvGrpSpPr>
        <p:grpSpPr>
          <a:xfrm>
            <a:off x="9620228" y="8617756"/>
            <a:ext cx="3386454" cy="1669414"/>
            <a:chOff x="9620228" y="8617756"/>
            <a:chExt cx="3386454" cy="1669414"/>
          </a:xfrm>
        </p:grpSpPr>
        <p:sp>
          <p:nvSpPr>
            <p:cNvPr id="4" name="object 4"/>
            <p:cNvSpPr/>
            <p:nvPr/>
          </p:nvSpPr>
          <p:spPr>
            <a:xfrm>
              <a:off x="10820577" y="8855705"/>
              <a:ext cx="1809750" cy="1431290"/>
            </a:xfrm>
            <a:custGeom>
              <a:avLst/>
              <a:gdLst/>
              <a:ahLst/>
              <a:cxnLst/>
              <a:rect l="l" t="t" r="r" b="b"/>
              <a:pathLst>
                <a:path w="1809750" h="1431290">
                  <a:moveTo>
                    <a:pt x="448711" y="1431294"/>
                  </a:moveTo>
                  <a:lnTo>
                    <a:pt x="0" y="1431294"/>
                  </a:lnTo>
                  <a:lnTo>
                    <a:pt x="3677" y="1041759"/>
                  </a:lnTo>
                  <a:lnTo>
                    <a:pt x="1809239" y="0"/>
                  </a:lnTo>
                  <a:lnTo>
                    <a:pt x="1809239" y="123627"/>
                  </a:lnTo>
                  <a:lnTo>
                    <a:pt x="448711" y="1431294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20228" y="8617756"/>
              <a:ext cx="3386185" cy="1669242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9866912" y="3025313"/>
            <a:ext cx="7394575" cy="6512559"/>
            <a:chOff x="9866912" y="3025313"/>
            <a:chExt cx="7394575" cy="6512559"/>
          </a:xfrm>
        </p:grpSpPr>
        <p:sp>
          <p:nvSpPr>
            <p:cNvPr id="7" name="object 7"/>
            <p:cNvSpPr/>
            <p:nvPr/>
          </p:nvSpPr>
          <p:spPr>
            <a:xfrm>
              <a:off x="13524673" y="3431912"/>
              <a:ext cx="3094355" cy="3189605"/>
            </a:xfrm>
            <a:custGeom>
              <a:avLst/>
              <a:gdLst/>
              <a:ahLst/>
              <a:cxnLst/>
              <a:rect l="l" t="t" r="r" b="b"/>
              <a:pathLst>
                <a:path w="3094355" h="3189604">
                  <a:moveTo>
                    <a:pt x="0" y="3189458"/>
                  </a:moveTo>
                  <a:lnTo>
                    <a:pt x="13284" y="1780128"/>
                  </a:lnTo>
                  <a:lnTo>
                    <a:pt x="3093893" y="0"/>
                  </a:lnTo>
                  <a:lnTo>
                    <a:pt x="3093893" y="211251"/>
                  </a:lnTo>
                  <a:lnTo>
                    <a:pt x="0" y="318945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3146793" y="3089182"/>
              <a:ext cx="4021454" cy="3532504"/>
            </a:xfrm>
            <a:custGeom>
              <a:avLst/>
              <a:gdLst/>
              <a:ahLst/>
              <a:cxnLst/>
              <a:rect l="l" t="t" r="r" b="b"/>
              <a:pathLst>
                <a:path w="4021455" h="3532504">
                  <a:moveTo>
                    <a:pt x="377880" y="3532188"/>
                  </a:moveTo>
                  <a:lnTo>
                    <a:pt x="0" y="1887970"/>
                  </a:lnTo>
                  <a:lnTo>
                    <a:pt x="4020880" y="0"/>
                  </a:lnTo>
                  <a:lnTo>
                    <a:pt x="757236" y="2325246"/>
                  </a:lnTo>
                  <a:lnTo>
                    <a:pt x="377880" y="353218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1716458" y="3051996"/>
              <a:ext cx="5516245" cy="3188335"/>
            </a:xfrm>
            <a:custGeom>
              <a:avLst/>
              <a:gdLst/>
              <a:ahLst/>
              <a:cxnLst/>
              <a:rect l="l" t="t" r="r" b="b"/>
              <a:pathLst>
                <a:path w="5516244" h="3188335">
                  <a:moveTo>
                    <a:pt x="1434763" y="1925156"/>
                  </a:moveTo>
                  <a:lnTo>
                    <a:pt x="0" y="1094922"/>
                  </a:lnTo>
                  <a:lnTo>
                    <a:pt x="5265227" y="4685"/>
                  </a:lnTo>
                  <a:lnTo>
                    <a:pt x="5314007" y="0"/>
                  </a:lnTo>
                  <a:lnTo>
                    <a:pt x="5363203" y="4870"/>
                  </a:lnTo>
                  <a:lnTo>
                    <a:pt x="5409907" y="17773"/>
                  </a:lnTo>
                  <a:lnTo>
                    <a:pt x="5451215" y="37186"/>
                  </a:lnTo>
                  <a:lnTo>
                    <a:pt x="1434763" y="1925156"/>
                  </a:lnTo>
                  <a:close/>
                </a:path>
                <a:path w="5516244" h="3188335">
                  <a:moveTo>
                    <a:pt x="3619382" y="3188235"/>
                  </a:moveTo>
                  <a:lnTo>
                    <a:pt x="2191999" y="2362432"/>
                  </a:lnTo>
                  <a:lnTo>
                    <a:pt x="5451215" y="37186"/>
                  </a:lnTo>
                  <a:lnTo>
                    <a:pt x="5485096" y="61307"/>
                  </a:lnTo>
                  <a:lnTo>
                    <a:pt x="5507491" y="88337"/>
                  </a:lnTo>
                  <a:lnTo>
                    <a:pt x="5515771" y="116751"/>
                  </a:lnTo>
                  <a:lnTo>
                    <a:pt x="5507306" y="145028"/>
                  </a:lnTo>
                  <a:lnTo>
                    <a:pt x="3619382" y="3188235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66912" y="3025313"/>
              <a:ext cx="7394193" cy="462461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5603693" y="7666961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79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436123" y="7514949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79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801844" y="7498456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981667" y="7486621"/>
              <a:ext cx="3278939" cy="2051165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3326000" y="715294"/>
            <a:ext cx="3279140" cy="2051685"/>
            <a:chOff x="13326000" y="715294"/>
            <a:chExt cx="3279140" cy="2051685"/>
          </a:xfrm>
        </p:grpSpPr>
        <p:sp>
          <p:nvSpPr>
            <p:cNvPr id="16" name="object 16"/>
            <p:cNvSpPr/>
            <p:nvPr/>
          </p:nvSpPr>
          <p:spPr>
            <a:xfrm>
              <a:off x="14948026" y="895634"/>
              <a:ext cx="1372235" cy="1414780"/>
            </a:xfrm>
            <a:custGeom>
              <a:avLst/>
              <a:gdLst/>
              <a:ahLst/>
              <a:cxnLst/>
              <a:rect l="l" t="t" r="r" b="b"/>
              <a:pathLst>
                <a:path w="1372234" h="1414780">
                  <a:moveTo>
                    <a:pt x="0" y="1414626"/>
                  </a:moveTo>
                  <a:lnTo>
                    <a:pt x="5891" y="789543"/>
                  </a:lnTo>
                  <a:lnTo>
                    <a:pt x="1371980" y="0"/>
                  </a:lnTo>
                  <a:lnTo>
                    <a:pt x="1371980" y="93696"/>
                  </a:lnTo>
                  <a:lnTo>
                    <a:pt x="0" y="1414626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4780456" y="743623"/>
              <a:ext cx="1783080" cy="1567180"/>
            </a:xfrm>
            <a:custGeom>
              <a:avLst/>
              <a:gdLst/>
              <a:ahLst/>
              <a:cxnLst/>
              <a:rect l="l" t="t" r="r" b="b"/>
              <a:pathLst>
                <a:path w="1783080" h="1567180">
                  <a:moveTo>
                    <a:pt x="167570" y="1566638"/>
                  </a:moveTo>
                  <a:lnTo>
                    <a:pt x="0" y="837374"/>
                  </a:lnTo>
                  <a:lnTo>
                    <a:pt x="1783050" y="0"/>
                  </a:lnTo>
                  <a:lnTo>
                    <a:pt x="335794" y="1031320"/>
                  </a:lnTo>
                  <a:lnTo>
                    <a:pt x="167570" y="1566638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146177" y="727129"/>
              <a:ext cx="2446020" cy="1414145"/>
            </a:xfrm>
            <a:custGeom>
              <a:avLst/>
              <a:gdLst/>
              <a:ahLst/>
              <a:cxnLst/>
              <a:rect l="l" t="t" r="r" b="b"/>
              <a:pathLst>
                <a:path w="2446019" h="1414145">
                  <a:moveTo>
                    <a:pt x="636242" y="853868"/>
                  </a:moveTo>
                  <a:lnTo>
                    <a:pt x="0" y="485632"/>
                  </a:lnTo>
                  <a:lnTo>
                    <a:pt x="2334853" y="2078"/>
                  </a:lnTo>
                  <a:lnTo>
                    <a:pt x="2356485" y="0"/>
                  </a:lnTo>
                  <a:lnTo>
                    <a:pt x="2378300" y="2160"/>
                  </a:lnTo>
                  <a:lnTo>
                    <a:pt x="2399011" y="7883"/>
                  </a:lnTo>
                  <a:lnTo>
                    <a:pt x="2417329" y="16493"/>
                  </a:lnTo>
                  <a:lnTo>
                    <a:pt x="636242" y="853868"/>
                  </a:lnTo>
                  <a:close/>
                </a:path>
                <a:path w="2446019" h="1414145">
                  <a:moveTo>
                    <a:pt x="1605007" y="1414083"/>
                  </a:moveTo>
                  <a:lnTo>
                    <a:pt x="972037" y="1047814"/>
                  </a:lnTo>
                  <a:lnTo>
                    <a:pt x="2417329" y="16493"/>
                  </a:lnTo>
                  <a:lnTo>
                    <a:pt x="2432354" y="27191"/>
                  </a:lnTo>
                  <a:lnTo>
                    <a:pt x="2442285" y="39180"/>
                  </a:lnTo>
                  <a:lnTo>
                    <a:pt x="2445956" y="51783"/>
                  </a:lnTo>
                  <a:lnTo>
                    <a:pt x="2442203" y="64324"/>
                  </a:lnTo>
                  <a:lnTo>
                    <a:pt x="1605007" y="1414083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26000" y="715294"/>
              <a:ext cx="3278939" cy="20511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14886" y="0"/>
            <a:ext cx="7572374" cy="1028413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0"/>
            <a:ext cx="7218045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135" dirty="0">
                <a:latin typeface="Arial"/>
                <a:cs typeface="Arial"/>
              </a:rPr>
              <a:t>Organization</a:t>
            </a:r>
            <a:r>
              <a:rPr sz="6000" spc="220" dirty="0">
                <a:latin typeface="Arial"/>
                <a:cs typeface="Arial"/>
              </a:rPr>
              <a:t> </a:t>
            </a:r>
            <a:r>
              <a:rPr sz="6000" spc="125" dirty="0">
                <a:latin typeface="Arial"/>
                <a:cs typeface="Arial"/>
              </a:rPr>
              <a:t>Chart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26634"/>
            <a:ext cx="18287999" cy="776036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0"/>
            <a:ext cx="4900930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-40" dirty="0">
                <a:latin typeface="Arial"/>
                <a:cs typeface="Arial"/>
              </a:rPr>
              <a:t>Project</a:t>
            </a:r>
            <a:r>
              <a:rPr sz="6000" spc="225" dirty="0">
                <a:latin typeface="Arial"/>
                <a:cs typeface="Arial"/>
              </a:rPr>
              <a:t> </a:t>
            </a:r>
            <a:r>
              <a:rPr sz="6000" spc="125" dirty="0">
                <a:latin typeface="Arial"/>
                <a:cs typeface="Arial"/>
              </a:rPr>
              <a:t>Chart</a:t>
            </a:r>
            <a:endParaRPr sz="6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43582" y="0"/>
            <a:ext cx="5343524" cy="102869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0"/>
            <a:ext cx="12320270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50" dirty="0"/>
              <a:t>Business</a:t>
            </a:r>
            <a:r>
              <a:rPr sz="6000" spc="114" dirty="0"/>
              <a:t> Modelling/Requirements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4038" y="1120418"/>
            <a:ext cx="13123961" cy="9163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842" y="0"/>
            <a:ext cx="17449800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50" dirty="0"/>
              <a:t>Business</a:t>
            </a:r>
            <a:r>
              <a:rPr sz="6000" spc="155" dirty="0"/>
              <a:t> </a:t>
            </a:r>
            <a:r>
              <a:rPr sz="6000" spc="10" dirty="0"/>
              <a:t>Processes</a:t>
            </a:r>
            <a:r>
              <a:rPr sz="6000" spc="155" dirty="0"/>
              <a:t> </a:t>
            </a:r>
            <a:r>
              <a:rPr sz="6000" spc="195" dirty="0"/>
              <a:t>/</a:t>
            </a:r>
            <a:r>
              <a:rPr sz="6000" spc="155" dirty="0"/>
              <a:t> </a:t>
            </a:r>
            <a:r>
              <a:rPr sz="6000" spc="-35" dirty="0"/>
              <a:t>Flowchart</a:t>
            </a:r>
            <a:r>
              <a:rPr sz="6000" spc="160" dirty="0"/>
              <a:t> </a:t>
            </a:r>
            <a:r>
              <a:rPr sz="6000" spc="220" dirty="0"/>
              <a:t>of</a:t>
            </a:r>
            <a:r>
              <a:rPr sz="6000" spc="155" dirty="0"/>
              <a:t> </a:t>
            </a:r>
            <a:r>
              <a:rPr sz="6000" spc="25" dirty="0"/>
              <a:t>Requirements</a:t>
            </a:r>
            <a:endParaRPr sz="6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5659" y="1028701"/>
            <a:ext cx="16468724" cy="925829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6000" y="0"/>
            <a:ext cx="6233160" cy="9436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6000" spc="10" dirty="0"/>
              <a:t>Activity</a:t>
            </a:r>
            <a:r>
              <a:rPr sz="6000" spc="85" dirty="0"/>
              <a:t> </a:t>
            </a:r>
            <a:r>
              <a:rPr sz="6000" spc="345" dirty="0"/>
              <a:t>Diagram</a:t>
            </a:r>
            <a:endParaRPr sz="6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2A4A8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478027" y="1951226"/>
            <a:ext cx="6330950" cy="6381750"/>
            <a:chOff x="10478027" y="1951226"/>
            <a:chExt cx="6330950" cy="6381750"/>
          </a:xfrm>
        </p:grpSpPr>
        <p:sp>
          <p:nvSpPr>
            <p:cNvPr id="4" name="object 4"/>
            <p:cNvSpPr/>
            <p:nvPr/>
          </p:nvSpPr>
          <p:spPr>
            <a:xfrm>
              <a:off x="10499726" y="2796338"/>
              <a:ext cx="6290310" cy="5392420"/>
            </a:xfrm>
            <a:custGeom>
              <a:avLst/>
              <a:gdLst/>
              <a:ahLst/>
              <a:cxnLst/>
              <a:rect l="l" t="t" r="r" b="b"/>
              <a:pathLst>
                <a:path w="6290309" h="5392420">
                  <a:moveTo>
                    <a:pt x="4441696" y="2614487"/>
                  </a:moveTo>
                  <a:lnTo>
                    <a:pt x="4149451" y="2614487"/>
                  </a:lnTo>
                  <a:lnTo>
                    <a:pt x="5064602" y="684260"/>
                  </a:lnTo>
                  <a:lnTo>
                    <a:pt x="4824646" y="575749"/>
                  </a:lnTo>
                  <a:lnTo>
                    <a:pt x="5535579" y="0"/>
                  </a:lnTo>
                  <a:lnTo>
                    <a:pt x="5544561" y="792771"/>
                  </a:lnTo>
                  <a:lnTo>
                    <a:pt x="5305834" y="792771"/>
                  </a:lnTo>
                  <a:lnTo>
                    <a:pt x="4441696" y="2614487"/>
                  </a:lnTo>
                  <a:close/>
                </a:path>
                <a:path w="6290309" h="5392420">
                  <a:moveTo>
                    <a:pt x="5545790" y="901283"/>
                  </a:moveTo>
                  <a:lnTo>
                    <a:pt x="5305834" y="792771"/>
                  </a:lnTo>
                  <a:lnTo>
                    <a:pt x="5544561" y="792771"/>
                  </a:lnTo>
                  <a:lnTo>
                    <a:pt x="5545790" y="901283"/>
                  </a:lnTo>
                  <a:close/>
                </a:path>
                <a:path w="6290309" h="5392420">
                  <a:moveTo>
                    <a:pt x="2151945" y="4434925"/>
                  </a:moveTo>
                  <a:lnTo>
                    <a:pt x="1922200" y="4303435"/>
                  </a:lnTo>
                  <a:lnTo>
                    <a:pt x="3290459" y="1861290"/>
                  </a:lnTo>
                  <a:lnTo>
                    <a:pt x="3813133" y="2319591"/>
                  </a:lnTo>
                  <a:lnTo>
                    <a:pt x="3336409" y="2319591"/>
                  </a:lnTo>
                  <a:lnTo>
                    <a:pt x="2151945" y="4434925"/>
                  </a:lnTo>
                  <a:close/>
                </a:path>
                <a:path w="6290309" h="5392420">
                  <a:moveTo>
                    <a:pt x="5330609" y="3162150"/>
                  </a:moveTo>
                  <a:lnTo>
                    <a:pt x="4626810" y="3162150"/>
                  </a:lnTo>
                  <a:lnTo>
                    <a:pt x="5347954" y="2745977"/>
                  </a:lnTo>
                  <a:lnTo>
                    <a:pt x="5347954" y="2062993"/>
                  </a:lnTo>
                  <a:lnTo>
                    <a:pt x="6289909" y="2608104"/>
                  </a:lnTo>
                  <a:lnTo>
                    <a:pt x="5330609" y="3162150"/>
                  </a:lnTo>
                  <a:close/>
                </a:path>
                <a:path w="6290309" h="5392420">
                  <a:moveTo>
                    <a:pt x="4215822" y="3090660"/>
                  </a:moveTo>
                  <a:lnTo>
                    <a:pt x="3336409" y="2319591"/>
                  </a:lnTo>
                  <a:lnTo>
                    <a:pt x="3813133" y="2319591"/>
                  </a:lnTo>
                  <a:lnTo>
                    <a:pt x="4149451" y="2614487"/>
                  </a:lnTo>
                  <a:lnTo>
                    <a:pt x="4441696" y="2614487"/>
                  </a:lnTo>
                  <a:lnTo>
                    <a:pt x="4215822" y="3090660"/>
                  </a:lnTo>
                  <a:close/>
                </a:path>
                <a:path w="6290309" h="5392420">
                  <a:moveTo>
                    <a:pt x="4316049" y="3748112"/>
                  </a:moveTo>
                  <a:lnTo>
                    <a:pt x="3598063" y="3748112"/>
                  </a:lnTo>
                  <a:lnTo>
                    <a:pt x="4319207" y="3331939"/>
                  </a:lnTo>
                  <a:lnTo>
                    <a:pt x="4319207" y="2984702"/>
                  </a:lnTo>
                  <a:lnTo>
                    <a:pt x="4626810" y="3162150"/>
                  </a:lnTo>
                  <a:lnTo>
                    <a:pt x="5330609" y="3162150"/>
                  </a:lnTo>
                  <a:lnTo>
                    <a:pt x="4316049" y="3748112"/>
                  </a:lnTo>
                  <a:close/>
                </a:path>
                <a:path w="6290309" h="5392420">
                  <a:moveTo>
                    <a:pt x="3248440" y="4364713"/>
                  </a:moveTo>
                  <a:lnTo>
                    <a:pt x="2582079" y="4364713"/>
                  </a:lnTo>
                  <a:lnTo>
                    <a:pt x="3303223" y="3948539"/>
                  </a:lnTo>
                  <a:lnTo>
                    <a:pt x="3303223" y="3578324"/>
                  </a:lnTo>
                  <a:lnTo>
                    <a:pt x="3598063" y="3748112"/>
                  </a:lnTo>
                  <a:lnTo>
                    <a:pt x="4316049" y="3748112"/>
                  </a:lnTo>
                  <a:lnTo>
                    <a:pt x="3248440" y="4364713"/>
                  </a:lnTo>
                  <a:close/>
                </a:path>
                <a:path w="6290309" h="5392420">
                  <a:moveTo>
                    <a:pt x="1469092" y="5392380"/>
                  </a:moveTo>
                  <a:lnTo>
                    <a:pt x="0" y="4543437"/>
                  </a:lnTo>
                  <a:lnTo>
                    <a:pt x="815594" y="4072370"/>
                  </a:lnTo>
                  <a:lnTo>
                    <a:pt x="815594" y="4535778"/>
                  </a:lnTo>
                  <a:lnTo>
                    <a:pt x="1538015" y="4953228"/>
                  </a:lnTo>
                  <a:lnTo>
                    <a:pt x="2229459" y="4953228"/>
                  </a:lnTo>
                  <a:lnTo>
                    <a:pt x="1469092" y="5392380"/>
                  </a:lnTo>
                  <a:close/>
                </a:path>
                <a:path w="6290309" h="5392420">
                  <a:moveTo>
                    <a:pt x="2229459" y="4953228"/>
                  </a:moveTo>
                  <a:lnTo>
                    <a:pt x="1538015" y="4953228"/>
                  </a:lnTo>
                  <a:lnTo>
                    <a:pt x="2259159" y="4537054"/>
                  </a:lnTo>
                  <a:lnTo>
                    <a:pt x="2259159" y="4286840"/>
                  </a:lnTo>
                  <a:lnTo>
                    <a:pt x="2305108" y="4205137"/>
                  </a:lnTo>
                  <a:lnTo>
                    <a:pt x="2582079" y="4364713"/>
                  </a:lnTo>
                  <a:lnTo>
                    <a:pt x="3248440" y="4364713"/>
                  </a:lnTo>
                  <a:lnTo>
                    <a:pt x="2229459" y="4953228"/>
                  </a:lnTo>
                  <a:close/>
                </a:path>
              </a:pathLst>
            </a:custGeom>
            <a:solidFill>
              <a:srgbClr val="F0ABC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775595" y="5380187"/>
              <a:ext cx="13335" cy="12065"/>
            </a:xfrm>
            <a:custGeom>
              <a:avLst/>
              <a:gdLst/>
              <a:ahLst/>
              <a:cxnLst/>
              <a:rect l="l" t="t" r="r" b="b"/>
              <a:pathLst>
                <a:path w="13334" h="12064">
                  <a:moveTo>
                    <a:pt x="5105" y="11489"/>
                  </a:moveTo>
                  <a:lnTo>
                    <a:pt x="2552" y="7659"/>
                  </a:lnTo>
                  <a:lnTo>
                    <a:pt x="0" y="0"/>
                  </a:lnTo>
                  <a:lnTo>
                    <a:pt x="12763" y="7659"/>
                  </a:lnTo>
                  <a:lnTo>
                    <a:pt x="5105" y="11489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35464" y="4570819"/>
              <a:ext cx="6168654" cy="35898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2383635" y="1975481"/>
              <a:ext cx="3439795" cy="5163185"/>
            </a:xfrm>
            <a:custGeom>
              <a:avLst/>
              <a:gdLst/>
              <a:ahLst/>
              <a:cxnLst/>
              <a:rect l="l" t="t" r="r" b="b"/>
              <a:pathLst>
                <a:path w="3439794" h="5163184">
                  <a:moveTo>
                    <a:pt x="3425163" y="397024"/>
                  </a:moveTo>
                  <a:lnTo>
                    <a:pt x="2048560" y="397024"/>
                  </a:lnTo>
                  <a:lnTo>
                    <a:pt x="2737795" y="0"/>
                  </a:lnTo>
                  <a:lnTo>
                    <a:pt x="3425163" y="397024"/>
                  </a:lnTo>
                  <a:close/>
                </a:path>
                <a:path w="3439794" h="5163184">
                  <a:moveTo>
                    <a:pt x="2402112" y="2005546"/>
                  </a:moveTo>
                  <a:lnTo>
                    <a:pt x="2038349" y="1796183"/>
                  </a:lnTo>
                  <a:lnTo>
                    <a:pt x="2038349" y="393194"/>
                  </a:lnTo>
                  <a:lnTo>
                    <a:pt x="2048560" y="397024"/>
                  </a:lnTo>
                  <a:lnTo>
                    <a:pt x="3425163" y="397024"/>
                  </a:lnTo>
                  <a:lnTo>
                    <a:pt x="3429583" y="399577"/>
                  </a:lnTo>
                  <a:lnTo>
                    <a:pt x="3439794" y="399577"/>
                  </a:lnTo>
                  <a:lnTo>
                    <a:pt x="3439794" y="690643"/>
                  </a:lnTo>
                  <a:lnTo>
                    <a:pt x="2699504" y="1290647"/>
                  </a:lnTo>
                  <a:lnTo>
                    <a:pt x="2942013" y="1420861"/>
                  </a:lnTo>
                  <a:lnTo>
                    <a:pt x="2667179" y="2000440"/>
                  </a:lnTo>
                  <a:lnTo>
                    <a:pt x="2412323" y="2000440"/>
                  </a:lnTo>
                  <a:lnTo>
                    <a:pt x="2402112" y="2005546"/>
                  </a:lnTo>
                  <a:close/>
                </a:path>
                <a:path w="3439794" h="5163184">
                  <a:moveTo>
                    <a:pt x="3439794" y="399577"/>
                  </a:moveTo>
                  <a:lnTo>
                    <a:pt x="3429583" y="399577"/>
                  </a:lnTo>
                  <a:lnTo>
                    <a:pt x="3439794" y="394470"/>
                  </a:lnTo>
                  <a:lnTo>
                    <a:pt x="3439794" y="399577"/>
                  </a:lnTo>
                  <a:close/>
                </a:path>
                <a:path w="3439794" h="5163184">
                  <a:moveTo>
                    <a:pt x="2741624" y="3958752"/>
                  </a:moveTo>
                  <a:lnTo>
                    <a:pt x="2421257" y="3773644"/>
                  </a:lnTo>
                  <a:lnTo>
                    <a:pt x="3433412" y="1640437"/>
                  </a:lnTo>
                  <a:lnTo>
                    <a:pt x="3439794" y="1644267"/>
                  </a:lnTo>
                  <a:lnTo>
                    <a:pt x="3439794" y="3554068"/>
                  </a:lnTo>
                  <a:lnTo>
                    <a:pt x="2741624" y="3957475"/>
                  </a:lnTo>
                  <a:lnTo>
                    <a:pt x="2741624" y="3958752"/>
                  </a:lnTo>
                  <a:close/>
                </a:path>
                <a:path w="3439794" h="5163184">
                  <a:moveTo>
                    <a:pt x="2412323" y="2537891"/>
                  </a:moveTo>
                  <a:lnTo>
                    <a:pt x="2412323" y="2000440"/>
                  </a:lnTo>
                  <a:lnTo>
                    <a:pt x="2667179" y="2000440"/>
                  </a:lnTo>
                  <a:lnTo>
                    <a:pt x="2412323" y="2537891"/>
                  </a:lnTo>
                  <a:close/>
                </a:path>
                <a:path w="3439794" h="5163184">
                  <a:moveTo>
                    <a:pt x="345893" y="3995773"/>
                  </a:moveTo>
                  <a:lnTo>
                    <a:pt x="0" y="3796623"/>
                  </a:lnTo>
                  <a:lnTo>
                    <a:pt x="6381" y="1939163"/>
                  </a:lnTo>
                  <a:lnTo>
                    <a:pt x="694340" y="1542139"/>
                  </a:lnTo>
                  <a:lnTo>
                    <a:pt x="1387405" y="1942993"/>
                  </a:lnTo>
                  <a:lnTo>
                    <a:pt x="1398892" y="1942993"/>
                  </a:lnTo>
                  <a:lnTo>
                    <a:pt x="1398892" y="2544273"/>
                  </a:lnTo>
                  <a:lnTo>
                    <a:pt x="1197227" y="2544273"/>
                  </a:lnTo>
                  <a:lnTo>
                    <a:pt x="386860" y="3990667"/>
                  </a:lnTo>
                  <a:lnTo>
                    <a:pt x="356105" y="3990667"/>
                  </a:lnTo>
                  <a:lnTo>
                    <a:pt x="345893" y="3995773"/>
                  </a:lnTo>
                  <a:close/>
                </a:path>
                <a:path w="3439794" h="5163184">
                  <a:moveTo>
                    <a:pt x="1398892" y="1942993"/>
                  </a:moveTo>
                  <a:lnTo>
                    <a:pt x="1387405" y="1942993"/>
                  </a:lnTo>
                  <a:lnTo>
                    <a:pt x="1398892" y="1936609"/>
                  </a:lnTo>
                  <a:lnTo>
                    <a:pt x="1398892" y="1942993"/>
                  </a:lnTo>
                  <a:close/>
                </a:path>
                <a:path w="3439794" h="5163184">
                  <a:moveTo>
                    <a:pt x="1398892" y="2652785"/>
                  </a:moveTo>
                  <a:lnTo>
                    <a:pt x="1197227" y="2544273"/>
                  </a:lnTo>
                  <a:lnTo>
                    <a:pt x="1398892" y="2544273"/>
                  </a:lnTo>
                  <a:lnTo>
                    <a:pt x="1398892" y="2652785"/>
                  </a:lnTo>
                  <a:close/>
                </a:path>
                <a:path w="3439794" h="5163184">
                  <a:moveTo>
                    <a:pt x="698169" y="5162591"/>
                  </a:moveTo>
                  <a:lnTo>
                    <a:pt x="430133" y="5008121"/>
                  </a:lnTo>
                  <a:lnTo>
                    <a:pt x="1396339" y="3283428"/>
                  </a:lnTo>
                  <a:lnTo>
                    <a:pt x="1396339" y="4757907"/>
                  </a:lnTo>
                  <a:lnTo>
                    <a:pt x="698169" y="5161314"/>
                  </a:lnTo>
                  <a:lnTo>
                    <a:pt x="698169" y="5162591"/>
                  </a:lnTo>
                  <a:close/>
                </a:path>
                <a:path w="3439794" h="5163184">
                  <a:moveTo>
                    <a:pt x="356105" y="4045561"/>
                  </a:moveTo>
                  <a:lnTo>
                    <a:pt x="356105" y="3990667"/>
                  </a:lnTo>
                  <a:lnTo>
                    <a:pt x="386860" y="3990667"/>
                  </a:lnTo>
                  <a:lnTo>
                    <a:pt x="356105" y="4045561"/>
                  </a:lnTo>
                  <a:close/>
                </a:path>
              </a:pathLst>
            </a:custGeom>
            <a:solidFill>
              <a:srgbClr val="94DD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1335742" y="3580174"/>
              <a:ext cx="3460750" cy="4146550"/>
            </a:xfrm>
            <a:custGeom>
              <a:avLst/>
              <a:gdLst/>
              <a:ahLst/>
              <a:cxnLst/>
              <a:rect l="l" t="t" r="r" b="b"/>
              <a:pathLst>
                <a:path w="3460750" h="4146550">
                  <a:moveTo>
                    <a:pt x="2434020" y="337023"/>
                  </a:moveTo>
                  <a:lnTo>
                    <a:pt x="2303832" y="261704"/>
                  </a:lnTo>
                  <a:lnTo>
                    <a:pt x="2755664" y="0"/>
                  </a:lnTo>
                  <a:lnTo>
                    <a:pt x="3329539" y="331917"/>
                  </a:lnTo>
                  <a:lnTo>
                    <a:pt x="2444231" y="331917"/>
                  </a:lnTo>
                  <a:lnTo>
                    <a:pt x="2434020" y="337023"/>
                  </a:lnTo>
                  <a:close/>
                </a:path>
                <a:path w="3460750" h="4146550">
                  <a:moveTo>
                    <a:pt x="3125809" y="1637884"/>
                  </a:moveTo>
                  <a:lnTo>
                    <a:pt x="2465929" y="1059582"/>
                  </a:lnTo>
                  <a:lnTo>
                    <a:pt x="2444231" y="1048092"/>
                  </a:lnTo>
                  <a:lnTo>
                    <a:pt x="2444231" y="331917"/>
                  </a:lnTo>
                  <a:lnTo>
                    <a:pt x="3329539" y="331917"/>
                  </a:lnTo>
                  <a:lnTo>
                    <a:pt x="3448728" y="400853"/>
                  </a:lnTo>
                  <a:lnTo>
                    <a:pt x="3460215" y="400853"/>
                  </a:lnTo>
                  <a:lnTo>
                    <a:pt x="3460215" y="933198"/>
                  </a:lnTo>
                  <a:lnTo>
                    <a:pt x="3125809" y="1637884"/>
                  </a:lnTo>
                  <a:close/>
                </a:path>
                <a:path w="3460750" h="4146550">
                  <a:moveTo>
                    <a:pt x="3460215" y="400853"/>
                  </a:moveTo>
                  <a:lnTo>
                    <a:pt x="3448728" y="400853"/>
                  </a:lnTo>
                  <a:lnTo>
                    <a:pt x="3460215" y="395747"/>
                  </a:lnTo>
                  <a:lnTo>
                    <a:pt x="3460215" y="400853"/>
                  </a:lnTo>
                  <a:close/>
                </a:path>
                <a:path w="3460750" h="4146550">
                  <a:moveTo>
                    <a:pt x="2762046" y="2942574"/>
                  </a:moveTo>
                  <a:lnTo>
                    <a:pt x="2444232" y="2758743"/>
                  </a:lnTo>
                  <a:lnTo>
                    <a:pt x="2444232" y="1678735"/>
                  </a:lnTo>
                  <a:lnTo>
                    <a:pt x="2506774" y="1567670"/>
                  </a:lnTo>
                  <a:lnTo>
                    <a:pt x="3387463" y="2340016"/>
                  </a:lnTo>
                  <a:lnTo>
                    <a:pt x="3460216" y="2340016"/>
                  </a:lnTo>
                  <a:lnTo>
                    <a:pt x="3460216" y="2537890"/>
                  </a:lnTo>
                  <a:lnTo>
                    <a:pt x="2762046" y="2941298"/>
                  </a:lnTo>
                  <a:lnTo>
                    <a:pt x="2762046" y="2942574"/>
                  </a:lnTo>
                  <a:close/>
                </a:path>
                <a:path w="3460750" h="4146550">
                  <a:moveTo>
                    <a:pt x="3460216" y="2340016"/>
                  </a:moveTo>
                  <a:lnTo>
                    <a:pt x="3387463" y="2340016"/>
                  </a:lnTo>
                  <a:lnTo>
                    <a:pt x="3460216" y="2188101"/>
                  </a:lnTo>
                  <a:lnTo>
                    <a:pt x="3460216" y="2340016"/>
                  </a:lnTo>
                  <a:close/>
                </a:path>
                <a:path w="3460750" h="4146550">
                  <a:moveTo>
                    <a:pt x="1386819" y="2389804"/>
                  </a:moveTo>
                  <a:lnTo>
                    <a:pt x="10210" y="2389804"/>
                  </a:lnTo>
                  <a:lnTo>
                    <a:pt x="698169" y="1991504"/>
                  </a:lnTo>
                  <a:lnTo>
                    <a:pt x="1386819" y="2389804"/>
                  </a:lnTo>
                  <a:close/>
                </a:path>
                <a:path w="3460750" h="4146550">
                  <a:moveTo>
                    <a:pt x="703275" y="4146413"/>
                  </a:moveTo>
                  <a:lnTo>
                    <a:pt x="0" y="3740452"/>
                  </a:lnTo>
                  <a:lnTo>
                    <a:pt x="0" y="2385974"/>
                  </a:lnTo>
                  <a:lnTo>
                    <a:pt x="10210" y="2389804"/>
                  </a:lnTo>
                  <a:lnTo>
                    <a:pt x="1386819" y="2389804"/>
                  </a:lnTo>
                  <a:lnTo>
                    <a:pt x="1391234" y="2392357"/>
                  </a:lnTo>
                  <a:lnTo>
                    <a:pt x="1401444" y="2392357"/>
                  </a:lnTo>
                  <a:lnTo>
                    <a:pt x="1401444" y="2442145"/>
                  </a:lnTo>
                  <a:lnTo>
                    <a:pt x="853885" y="3418748"/>
                  </a:lnTo>
                  <a:lnTo>
                    <a:pt x="1075972" y="3537472"/>
                  </a:lnTo>
                  <a:lnTo>
                    <a:pt x="1323586" y="3679175"/>
                  </a:lnTo>
                  <a:lnTo>
                    <a:pt x="1401444" y="3679175"/>
                  </a:lnTo>
                  <a:lnTo>
                    <a:pt x="1401444" y="3741729"/>
                  </a:lnTo>
                  <a:lnTo>
                    <a:pt x="703275" y="4145136"/>
                  </a:lnTo>
                  <a:lnTo>
                    <a:pt x="703275" y="4146413"/>
                  </a:lnTo>
                  <a:close/>
                </a:path>
                <a:path w="3460750" h="4146550">
                  <a:moveTo>
                    <a:pt x="1401444" y="2392357"/>
                  </a:moveTo>
                  <a:lnTo>
                    <a:pt x="1391234" y="2392357"/>
                  </a:lnTo>
                  <a:lnTo>
                    <a:pt x="1401444" y="2387251"/>
                  </a:lnTo>
                  <a:lnTo>
                    <a:pt x="1401444" y="2392357"/>
                  </a:lnTo>
                  <a:close/>
                </a:path>
                <a:path w="3460750" h="4146550">
                  <a:moveTo>
                    <a:pt x="1401444" y="3679175"/>
                  </a:moveTo>
                  <a:lnTo>
                    <a:pt x="1323586" y="3679175"/>
                  </a:lnTo>
                  <a:lnTo>
                    <a:pt x="1401444" y="3541302"/>
                  </a:lnTo>
                  <a:lnTo>
                    <a:pt x="1401444" y="3679175"/>
                  </a:lnTo>
                  <a:close/>
                </a:path>
              </a:pathLst>
            </a:custGeom>
            <a:solidFill>
              <a:srgbClr val="F6B4A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78027" y="1951226"/>
              <a:ext cx="6330950" cy="6381750"/>
            </a:xfrm>
            <a:custGeom>
              <a:avLst/>
              <a:gdLst/>
              <a:ahLst/>
              <a:cxnLst/>
              <a:rect l="l" t="t" r="r" b="b"/>
              <a:pathLst>
                <a:path w="6330950" h="6381750">
                  <a:moveTo>
                    <a:pt x="3945889" y="1774189"/>
                  </a:moveTo>
                  <a:lnTo>
                    <a:pt x="3905250" y="1774189"/>
                  </a:lnTo>
                  <a:lnTo>
                    <a:pt x="3905250" y="412750"/>
                  </a:lnTo>
                  <a:lnTo>
                    <a:pt x="4620259" y="0"/>
                  </a:lnTo>
                  <a:lnTo>
                    <a:pt x="4703832" y="48260"/>
                  </a:lnTo>
                  <a:lnTo>
                    <a:pt x="4620259" y="48260"/>
                  </a:lnTo>
                  <a:lnTo>
                    <a:pt x="3976370" y="419100"/>
                  </a:lnTo>
                  <a:lnTo>
                    <a:pt x="4033679" y="452119"/>
                  </a:lnTo>
                  <a:lnTo>
                    <a:pt x="3945889" y="452119"/>
                  </a:lnTo>
                  <a:lnTo>
                    <a:pt x="3945889" y="1774189"/>
                  </a:lnTo>
                  <a:close/>
                </a:path>
                <a:path w="6330950" h="6381750">
                  <a:moveTo>
                    <a:pt x="4714257" y="793750"/>
                  </a:moveTo>
                  <a:lnTo>
                    <a:pt x="4626609" y="793750"/>
                  </a:lnTo>
                  <a:lnTo>
                    <a:pt x="5267959" y="422909"/>
                  </a:lnTo>
                  <a:lnTo>
                    <a:pt x="4620259" y="48260"/>
                  </a:lnTo>
                  <a:lnTo>
                    <a:pt x="4703832" y="48260"/>
                  </a:lnTo>
                  <a:lnTo>
                    <a:pt x="5341620" y="416559"/>
                  </a:lnTo>
                  <a:lnTo>
                    <a:pt x="5341620" y="458469"/>
                  </a:lnTo>
                  <a:lnTo>
                    <a:pt x="5298439" y="458469"/>
                  </a:lnTo>
                  <a:lnTo>
                    <a:pt x="4714257" y="793750"/>
                  </a:lnTo>
                  <a:close/>
                </a:path>
                <a:path w="6330950" h="6381750">
                  <a:moveTo>
                    <a:pt x="4603750" y="1290605"/>
                  </a:moveTo>
                  <a:lnTo>
                    <a:pt x="4603750" y="830579"/>
                  </a:lnTo>
                  <a:lnTo>
                    <a:pt x="3945890" y="452119"/>
                  </a:lnTo>
                  <a:lnTo>
                    <a:pt x="4033679" y="452119"/>
                  </a:lnTo>
                  <a:lnTo>
                    <a:pt x="4626609" y="793750"/>
                  </a:lnTo>
                  <a:lnTo>
                    <a:pt x="4714257" y="793750"/>
                  </a:lnTo>
                  <a:lnTo>
                    <a:pt x="4645659" y="833119"/>
                  </a:lnTo>
                  <a:lnTo>
                    <a:pt x="4645659" y="1256646"/>
                  </a:lnTo>
                  <a:lnTo>
                    <a:pt x="4603750" y="1290605"/>
                  </a:lnTo>
                  <a:close/>
                </a:path>
                <a:path w="6330950" h="6381750">
                  <a:moveTo>
                    <a:pt x="5006992" y="1291589"/>
                  </a:moveTo>
                  <a:lnTo>
                    <a:pt x="4603750" y="1291589"/>
                  </a:lnTo>
                  <a:lnTo>
                    <a:pt x="4645659" y="1257300"/>
                  </a:lnTo>
                  <a:lnTo>
                    <a:pt x="4645659" y="1256646"/>
                  </a:lnTo>
                  <a:lnTo>
                    <a:pt x="5298439" y="727709"/>
                  </a:lnTo>
                  <a:lnTo>
                    <a:pt x="5298439" y="458469"/>
                  </a:lnTo>
                  <a:lnTo>
                    <a:pt x="5341620" y="458469"/>
                  </a:lnTo>
                  <a:lnTo>
                    <a:pt x="5341620" y="706120"/>
                  </a:lnTo>
                  <a:lnTo>
                    <a:pt x="5326380" y="706120"/>
                  </a:lnTo>
                  <a:lnTo>
                    <a:pt x="5552440" y="826770"/>
                  </a:lnTo>
                  <a:lnTo>
                    <a:pt x="5553042" y="882650"/>
                  </a:lnTo>
                  <a:lnTo>
                    <a:pt x="5510529" y="882650"/>
                  </a:lnTo>
                  <a:lnTo>
                    <a:pt x="5006992" y="1291589"/>
                  </a:lnTo>
                  <a:close/>
                </a:path>
                <a:path w="6330950" h="6381750">
                  <a:moveTo>
                    <a:pt x="5341620" y="713740"/>
                  </a:moveTo>
                  <a:lnTo>
                    <a:pt x="5326380" y="706120"/>
                  </a:lnTo>
                  <a:lnTo>
                    <a:pt x="5341620" y="706120"/>
                  </a:lnTo>
                  <a:lnTo>
                    <a:pt x="5341620" y="713740"/>
                  </a:lnTo>
                  <a:close/>
                </a:path>
                <a:path w="6330950" h="6381750">
                  <a:moveTo>
                    <a:pt x="5561887" y="1703070"/>
                  </a:moveTo>
                  <a:lnTo>
                    <a:pt x="5519420" y="1703070"/>
                  </a:lnTo>
                  <a:lnTo>
                    <a:pt x="5510529" y="882650"/>
                  </a:lnTo>
                  <a:lnTo>
                    <a:pt x="5553042" y="882650"/>
                  </a:lnTo>
                  <a:lnTo>
                    <a:pt x="5561887" y="1703070"/>
                  </a:lnTo>
                  <a:close/>
                </a:path>
                <a:path w="6330950" h="6381750">
                  <a:moveTo>
                    <a:pt x="4603750" y="1291589"/>
                  </a:moveTo>
                  <a:lnTo>
                    <a:pt x="4603750" y="1290605"/>
                  </a:lnTo>
                  <a:lnTo>
                    <a:pt x="4645659" y="1256646"/>
                  </a:lnTo>
                  <a:lnTo>
                    <a:pt x="4645659" y="1257300"/>
                  </a:lnTo>
                  <a:lnTo>
                    <a:pt x="4603750" y="1291589"/>
                  </a:lnTo>
                  <a:close/>
                </a:path>
                <a:path w="6330950" h="6381750">
                  <a:moveTo>
                    <a:pt x="4946119" y="1812289"/>
                  </a:moveTo>
                  <a:lnTo>
                    <a:pt x="4645659" y="1812289"/>
                  </a:lnTo>
                  <a:lnTo>
                    <a:pt x="4823459" y="1437639"/>
                  </a:lnTo>
                  <a:lnTo>
                    <a:pt x="4645659" y="1341119"/>
                  </a:lnTo>
                  <a:lnTo>
                    <a:pt x="4643119" y="1341119"/>
                  </a:lnTo>
                  <a:lnTo>
                    <a:pt x="4582159" y="1308100"/>
                  </a:lnTo>
                  <a:lnTo>
                    <a:pt x="4603750" y="1290605"/>
                  </a:lnTo>
                  <a:lnTo>
                    <a:pt x="4603750" y="1291589"/>
                  </a:lnTo>
                  <a:lnTo>
                    <a:pt x="5006992" y="1291589"/>
                  </a:lnTo>
                  <a:lnTo>
                    <a:pt x="4861560" y="1409700"/>
                  </a:lnTo>
                  <a:lnTo>
                    <a:pt x="5088890" y="1511300"/>
                  </a:lnTo>
                  <a:lnTo>
                    <a:pt x="5080000" y="1530350"/>
                  </a:lnTo>
                  <a:lnTo>
                    <a:pt x="4946119" y="1812289"/>
                  </a:lnTo>
                  <a:close/>
                </a:path>
                <a:path w="6330950" h="6381750">
                  <a:moveTo>
                    <a:pt x="4603749" y="1902199"/>
                  </a:moveTo>
                  <a:lnTo>
                    <a:pt x="4603749" y="1320800"/>
                  </a:lnTo>
                  <a:lnTo>
                    <a:pt x="4643119" y="1341119"/>
                  </a:lnTo>
                  <a:lnTo>
                    <a:pt x="4645659" y="1341119"/>
                  </a:lnTo>
                  <a:lnTo>
                    <a:pt x="4645659" y="1812289"/>
                  </a:lnTo>
                  <a:lnTo>
                    <a:pt x="4946119" y="1812289"/>
                  </a:lnTo>
                  <a:lnTo>
                    <a:pt x="4925012" y="1856739"/>
                  </a:lnTo>
                  <a:lnTo>
                    <a:pt x="4625339" y="1856739"/>
                  </a:lnTo>
                  <a:lnTo>
                    <a:pt x="4603749" y="1902199"/>
                  </a:lnTo>
                  <a:close/>
                </a:path>
                <a:path w="6330950" h="6381750">
                  <a:moveTo>
                    <a:pt x="1912620" y="3763009"/>
                  </a:moveTo>
                  <a:lnTo>
                    <a:pt x="1873249" y="3763009"/>
                  </a:lnTo>
                  <a:lnTo>
                    <a:pt x="1873249" y="1945639"/>
                  </a:lnTo>
                  <a:lnTo>
                    <a:pt x="2588259" y="1532889"/>
                  </a:lnTo>
                  <a:lnTo>
                    <a:pt x="2673917" y="1582419"/>
                  </a:lnTo>
                  <a:lnTo>
                    <a:pt x="2585720" y="1582419"/>
                  </a:lnTo>
                  <a:lnTo>
                    <a:pt x="1943100" y="1953260"/>
                  </a:lnTo>
                  <a:lnTo>
                    <a:pt x="2000297" y="1986279"/>
                  </a:lnTo>
                  <a:lnTo>
                    <a:pt x="1912620" y="1986279"/>
                  </a:lnTo>
                  <a:lnTo>
                    <a:pt x="1912620" y="3763009"/>
                  </a:lnTo>
                  <a:close/>
                </a:path>
                <a:path w="6330950" h="6381750">
                  <a:moveTo>
                    <a:pt x="2680987" y="2327910"/>
                  </a:moveTo>
                  <a:lnTo>
                    <a:pt x="2592070" y="2327910"/>
                  </a:lnTo>
                  <a:lnTo>
                    <a:pt x="3233420" y="1957070"/>
                  </a:lnTo>
                  <a:lnTo>
                    <a:pt x="2585720" y="1582419"/>
                  </a:lnTo>
                  <a:lnTo>
                    <a:pt x="2673917" y="1582419"/>
                  </a:lnTo>
                  <a:lnTo>
                    <a:pt x="3148329" y="1856739"/>
                  </a:lnTo>
                  <a:lnTo>
                    <a:pt x="3231672" y="1856739"/>
                  </a:lnTo>
                  <a:lnTo>
                    <a:pt x="3187700" y="1882140"/>
                  </a:lnTo>
                  <a:lnTo>
                    <a:pt x="3305810" y="1950720"/>
                  </a:lnTo>
                  <a:lnTo>
                    <a:pt x="3305810" y="1992630"/>
                  </a:lnTo>
                  <a:lnTo>
                    <a:pt x="3265170" y="1992630"/>
                  </a:lnTo>
                  <a:lnTo>
                    <a:pt x="2680987" y="2327910"/>
                  </a:lnTo>
                  <a:close/>
                </a:path>
                <a:path w="6330950" h="6381750">
                  <a:moveTo>
                    <a:pt x="3231672" y="1856739"/>
                  </a:moveTo>
                  <a:lnTo>
                    <a:pt x="3148329" y="1856739"/>
                  </a:lnTo>
                  <a:lnTo>
                    <a:pt x="3597909" y="1596389"/>
                  </a:lnTo>
                  <a:lnTo>
                    <a:pt x="3683526" y="1645920"/>
                  </a:lnTo>
                  <a:lnTo>
                    <a:pt x="3596640" y="1645920"/>
                  </a:lnTo>
                  <a:lnTo>
                    <a:pt x="3231672" y="1856739"/>
                  </a:lnTo>
                  <a:close/>
                </a:path>
                <a:path w="6330950" h="6381750">
                  <a:moveTo>
                    <a:pt x="4257181" y="3879850"/>
                  </a:moveTo>
                  <a:lnTo>
                    <a:pt x="4208780" y="3879850"/>
                  </a:lnTo>
                  <a:lnTo>
                    <a:pt x="5290820" y="1600200"/>
                  </a:lnTo>
                  <a:lnTo>
                    <a:pt x="5414997" y="1656079"/>
                  </a:lnTo>
                  <a:lnTo>
                    <a:pt x="5312409" y="1656079"/>
                  </a:lnTo>
                  <a:lnTo>
                    <a:pt x="4640579" y="3070860"/>
                  </a:lnTo>
                  <a:lnTo>
                    <a:pt x="4645659" y="3070860"/>
                  </a:lnTo>
                  <a:lnTo>
                    <a:pt x="4645659" y="3149600"/>
                  </a:lnTo>
                  <a:lnTo>
                    <a:pt x="4602479" y="3149600"/>
                  </a:lnTo>
                  <a:lnTo>
                    <a:pt x="4316729" y="3752850"/>
                  </a:lnTo>
                  <a:lnTo>
                    <a:pt x="4316729" y="3761740"/>
                  </a:lnTo>
                  <a:lnTo>
                    <a:pt x="4400256" y="3810000"/>
                  </a:lnTo>
                  <a:lnTo>
                    <a:pt x="4319270" y="3810000"/>
                  </a:lnTo>
                  <a:lnTo>
                    <a:pt x="4319270" y="3823970"/>
                  </a:lnTo>
                  <a:lnTo>
                    <a:pt x="4283710" y="3823970"/>
                  </a:lnTo>
                  <a:lnTo>
                    <a:pt x="4274820" y="3841750"/>
                  </a:lnTo>
                  <a:lnTo>
                    <a:pt x="4274820" y="3842696"/>
                  </a:lnTo>
                  <a:lnTo>
                    <a:pt x="4257181" y="3879850"/>
                  </a:lnTo>
                  <a:close/>
                </a:path>
                <a:path w="6330950" h="6381750">
                  <a:moveTo>
                    <a:pt x="3690636" y="2391410"/>
                  </a:moveTo>
                  <a:lnTo>
                    <a:pt x="3602990" y="2391410"/>
                  </a:lnTo>
                  <a:lnTo>
                    <a:pt x="4244340" y="2020570"/>
                  </a:lnTo>
                  <a:lnTo>
                    <a:pt x="3596640" y="1645920"/>
                  </a:lnTo>
                  <a:lnTo>
                    <a:pt x="3683526" y="1645920"/>
                  </a:lnTo>
                  <a:lnTo>
                    <a:pt x="3905250" y="1774189"/>
                  </a:lnTo>
                  <a:lnTo>
                    <a:pt x="3945889" y="1774189"/>
                  </a:lnTo>
                  <a:lnTo>
                    <a:pt x="3945889" y="1798320"/>
                  </a:lnTo>
                  <a:lnTo>
                    <a:pt x="4316729" y="2012950"/>
                  </a:lnTo>
                  <a:lnTo>
                    <a:pt x="4316729" y="2056129"/>
                  </a:lnTo>
                  <a:lnTo>
                    <a:pt x="4274819" y="2056129"/>
                  </a:lnTo>
                  <a:lnTo>
                    <a:pt x="3690636" y="2391410"/>
                  </a:lnTo>
                  <a:close/>
                </a:path>
                <a:path w="6330950" h="6381750">
                  <a:moveTo>
                    <a:pt x="4733192" y="3924300"/>
                  </a:moveTo>
                  <a:lnTo>
                    <a:pt x="4645659" y="3924300"/>
                  </a:lnTo>
                  <a:lnTo>
                    <a:pt x="5299709" y="3547109"/>
                  </a:lnTo>
                  <a:lnTo>
                    <a:pt x="5299709" y="1684019"/>
                  </a:lnTo>
                  <a:lnTo>
                    <a:pt x="5312409" y="1656079"/>
                  </a:lnTo>
                  <a:lnTo>
                    <a:pt x="5414997" y="1656079"/>
                  </a:lnTo>
                  <a:lnTo>
                    <a:pt x="5446042" y="1670050"/>
                  </a:lnTo>
                  <a:lnTo>
                    <a:pt x="5340350" y="1670050"/>
                  </a:lnTo>
                  <a:lnTo>
                    <a:pt x="5340350" y="2868929"/>
                  </a:lnTo>
                  <a:lnTo>
                    <a:pt x="5423919" y="2917189"/>
                  </a:lnTo>
                  <a:lnTo>
                    <a:pt x="5342890" y="2917189"/>
                  </a:lnTo>
                  <a:lnTo>
                    <a:pt x="5342890" y="3572509"/>
                  </a:lnTo>
                  <a:lnTo>
                    <a:pt x="4733192" y="3924300"/>
                  </a:lnTo>
                  <a:close/>
                </a:path>
                <a:path w="6330950" h="6381750">
                  <a:moveTo>
                    <a:pt x="5562600" y="1769110"/>
                  </a:moveTo>
                  <a:lnTo>
                    <a:pt x="5340350" y="1670050"/>
                  </a:lnTo>
                  <a:lnTo>
                    <a:pt x="5446042" y="1670050"/>
                  </a:lnTo>
                  <a:lnTo>
                    <a:pt x="5519420" y="1703070"/>
                  </a:lnTo>
                  <a:lnTo>
                    <a:pt x="5561887" y="1703070"/>
                  </a:lnTo>
                  <a:lnTo>
                    <a:pt x="5562600" y="1769110"/>
                  </a:lnTo>
                  <a:close/>
                </a:path>
                <a:path w="6330950" h="6381750">
                  <a:moveTo>
                    <a:pt x="4603749" y="1902460"/>
                  </a:moveTo>
                  <a:lnTo>
                    <a:pt x="4603749" y="1902199"/>
                  </a:lnTo>
                  <a:lnTo>
                    <a:pt x="4625339" y="1856739"/>
                  </a:lnTo>
                  <a:lnTo>
                    <a:pt x="4603749" y="1902460"/>
                  </a:lnTo>
                  <a:close/>
                </a:path>
                <a:path w="6330950" h="6381750">
                  <a:moveTo>
                    <a:pt x="4903302" y="1902460"/>
                  </a:moveTo>
                  <a:lnTo>
                    <a:pt x="4603749" y="1902460"/>
                  </a:lnTo>
                  <a:lnTo>
                    <a:pt x="4625339" y="1856739"/>
                  </a:lnTo>
                  <a:lnTo>
                    <a:pt x="4925012" y="1856739"/>
                  </a:lnTo>
                  <a:lnTo>
                    <a:pt x="4903302" y="1902460"/>
                  </a:lnTo>
                  <a:close/>
                </a:path>
                <a:path w="6330950" h="6381750">
                  <a:moveTo>
                    <a:pt x="4263452" y="3249929"/>
                  </a:moveTo>
                  <a:lnTo>
                    <a:pt x="3963669" y="3249929"/>
                  </a:lnTo>
                  <a:lnTo>
                    <a:pt x="4603749" y="1902199"/>
                  </a:lnTo>
                  <a:lnTo>
                    <a:pt x="4603749" y="1902460"/>
                  </a:lnTo>
                  <a:lnTo>
                    <a:pt x="4903302" y="1902460"/>
                  </a:lnTo>
                  <a:lnTo>
                    <a:pt x="4263452" y="3249929"/>
                  </a:lnTo>
                  <a:close/>
                </a:path>
                <a:path w="6330950" h="6381750">
                  <a:moveTo>
                    <a:pt x="2579135" y="4011929"/>
                  </a:moveTo>
                  <a:lnTo>
                    <a:pt x="2269490" y="4011929"/>
                  </a:lnTo>
                  <a:lnTo>
                    <a:pt x="2570480" y="3474720"/>
                  </a:lnTo>
                  <a:lnTo>
                    <a:pt x="2570480" y="2364740"/>
                  </a:lnTo>
                  <a:lnTo>
                    <a:pt x="1912620" y="1986279"/>
                  </a:lnTo>
                  <a:lnTo>
                    <a:pt x="2000297" y="1986279"/>
                  </a:lnTo>
                  <a:lnTo>
                    <a:pt x="2592070" y="2327910"/>
                  </a:lnTo>
                  <a:lnTo>
                    <a:pt x="2680987" y="2327910"/>
                  </a:lnTo>
                  <a:lnTo>
                    <a:pt x="2612390" y="2367280"/>
                  </a:lnTo>
                  <a:lnTo>
                    <a:pt x="2612390" y="3398520"/>
                  </a:lnTo>
                  <a:lnTo>
                    <a:pt x="2611119" y="3401060"/>
                  </a:lnTo>
                  <a:lnTo>
                    <a:pt x="2921430" y="3401060"/>
                  </a:lnTo>
                  <a:lnTo>
                    <a:pt x="2579135" y="4011929"/>
                  </a:lnTo>
                  <a:close/>
                </a:path>
                <a:path w="6330950" h="6381750">
                  <a:moveTo>
                    <a:pt x="3307079" y="2674620"/>
                  </a:moveTo>
                  <a:lnTo>
                    <a:pt x="3265170" y="2651760"/>
                  </a:lnTo>
                  <a:lnTo>
                    <a:pt x="3265170" y="1992630"/>
                  </a:lnTo>
                  <a:lnTo>
                    <a:pt x="3305810" y="1992630"/>
                  </a:lnTo>
                  <a:lnTo>
                    <a:pt x="3305810" y="2221230"/>
                  </a:lnTo>
                  <a:lnTo>
                    <a:pt x="3392302" y="2270760"/>
                  </a:lnTo>
                  <a:lnTo>
                    <a:pt x="3307079" y="2270760"/>
                  </a:lnTo>
                  <a:lnTo>
                    <a:pt x="3307079" y="2674620"/>
                  </a:lnTo>
                  <a:close/>
                </a:path>
                <a:path w="6330950" h="6381750">
                  <a:moveTo>
                    <a:pt x="4274819" y="2593340"/>
                  </a:moveTo>
                  <a:lnTo>
                    <a:pt x="4274819" y="2056129"/>
                  </a:lnTo>
                  <a:lnTo>
                    <a:pt x="4316729" y="2056129"/>
                  </a:lnTo>
                  <a:lnTo>
                    <a:pt x="4316729" y="2504440"/>
                  </a:lnTo>
                  <a:lnTo>
                    <a:pt x="4274819" y="2593340"/>
                  </a:lnTo>
                  <a:close/>
                </a:path>
                <a:path w="6330950" h="6381750">
                  <a:moveTo>
                    <a:pt x="3622039" y="2914650"/>
                  </a:moveTo>
                  <a:lnTo>
                    <a:pt x="3581400" y="2914650"/>
                  </a:lnTo>
                  <a:lnTo>
                    <a:pt x="3581400" y="2428240"/>
                  </a:lnTo>
                  <a:lnTo>
                    <a:pt x="3307079" y="2270760"/>
                  </a:lnTo>
                  <a:lnTo>
                    <a:pt x="3392302" y="2270760"/>
                  </a:lnTo>
                  <a:lnTo>
                    <a:pt x="3602990" y="2391410"/>
                  </a:lnTo>
                  <a:lnTo>
                    <a:pt x="3690636" y="2391410"/>
                  </a:lnTo>
                  <a:lnTo>
                    <a:pt x="3622039" y="2430779"/>
                  </a:lnTo>
                  <a:lnTo>
                    <a:pt x="3622039" y="2914650"/>
                  </a:lnTo>
                  <a:close/>
                </a:path>
                <a:path w="6330950" h="6381750">
                  <a:moveTo>
                    <a:pt x="2921430" y="3401060"/>
                  </a:moveTo>
                  <a:lnTo>
                    <a:pt x="2611119" y="3401060"/>
                  </a:lnTo>
                  <a:lnTo>
                    <a:pt x="3084829" y="2555240"/>
                  </a:lnTo>
                  <a:lnTo>
                    <a:pt x="3307079" y="2674620"/>
                  </a:lnTo>
                  <a:lnTo>
                    <a:pt x="3363685" y="2724150"/>
                  </a:lnTo>
                  <a:lnTo>
                    <a:pt x="3300730" y="2724150"/>
                  </a:lnTo>
                  <a:lnTo>
                    <a:pt x="2921430" y="3401060"/>
                  </a:lnTo>
                  <a:close/>
                </a:path>
                <a:path w="6330950" h="6381750">
                  <a:moveTo>
                    <a:pt x="4156710" y="3474720"/>
                  </a:moveTo>
                  <a:lnTo>
                    <a:pt x="3300730" y="2724150"/>
                  </a:lnTo>
                  <a:lnTo>
                    <a:pt x="3363685" y="2724150"/>
                  </a:lnTo>
                  <a:lnTo>
                    <a:pt x="3581400" y="2914650"/>
                  </a:lnTo>
                  <a:lnTo>
                    <a:pt x="3622039" y="2914650"/>
                  </a:lnTo>
                  <a:lnTo>
                    <a:pt x="3622039" y="2950209"/>
                  </a:lnTo>
                  <a:lnTo>
                    <a:pt x="3963669" y="3249929"/>
                  </a:lnTo>
                  <a:lnTo>
                    <a:pt x="4263452" y="3249929"/>
                  </a:lnTo>
                  <a:lnTo>
                    <a:pt x="4156710" y="3474720"/>
                  </a:lnTo>
                  <a:close/>
                </a:path>
                <a:path w="6330950" h="6381750">
                  <a:moveTo>
                    <a:pt x="1774635" y="6179820"/>
                  </a:moveTo>
                  <a:lnTo>
                    <a:pt x="1483360" y="6179820"/>
                  </a:lnTo>
                  <a:lnTo>
                    <a:pt x="6240780" y="3435349"/>
                  </a:lnTo>
                  <a:lnTo>
                    <a:pt x="5342890" y="2917189"/>
                  </a:lnTo>
                  <a:lnTo>
                    <a:pt x="5423919" y="2917189"/>
                  </a:lnTo>
                  <a:lnTo>
                    <a:pt x="6299200" y="3422650"/>
                  </a:lnTo>
                  <a:lnTo>
                    <a:pt x="6299200" y="3567429"/>
                  </a:lnTo>
                  <a:lnTo>
                    <a:pt x="1774635" y="6179820"/>
                  </a:lnTo>
                  <a:close/>
                </a:path>
                <a:path w="6330950" h="6381750">
                  <a:moveTo>
                    <a:pt x="4645659" y="3070860"/>
                  </a:moveTo>
                  <a:lnTo>
                    <a:pt x="4640579" y="3070860"/>
                  </a:lnTo>
                  <a:lnTo>
                    <a:pt x="4645659" y="3060700"/>
                  </a:lnTo>
                  <a:lnTo>
                    <a:pt x="4645659" y="3070860"/>
                  </a:lnTo>
                  <a:close/>
                </a:path>
                <a:path w="6330950" h="6381750">
                  <a:moveTo>
                    <a:pt x="2202967" y="5222240"/>
                  </a:moveTo>
                  <a:lnTo>
                    <a:pt x="2153920" y="5222240"/>
                  </a:lnTo>
                  <a:lnTo>
                    <a:pt x="3335020" y="3114040"/>
                  </a:lnTo>
                  <a:lnTo>
                    <a:pt x="3411818" y="3181350"/>
                  </a:lnTo>
                  <a:lnTo>
                    <a:pt x="3347720" y="3181350"/>
                  </a:lnTo>
                  <a:lnTo>
                    <a:pt x="3307079" y="3253740"/>
                  </a:lnTo>
                  <a:lnTo>
                    <a:pt x="3305809" y="3253740"/>
                  </a:lnTo>
                  <a:lnTo>
                    <a:pt x="3305809" y="3328669"/>
                  </a:lnTo>
                  <a:lnTo>
                    <a:pt x="3265170" y="3328669"/>
                  </a:lnTo>
                  <a:lnTo>
                    <a:pt x="2612390" y="4493259"/>
                  </a:lnTo>
                  <a:lnTo>
                    <a:pt x="2612390" y="4568190"/>
                  </a:lnTo>
                  <a:lnTo>
                    <a:pt x="2570479" y="4568190"/>
                  </a:lnTo>
                  <a:lnTo>
                    <a:pt x="2335529" y="4987290"/>
                  </a:lnTo>
                  <a:lnTo>
                    <a:pt x="2399207" y="5024120"/>
                  </a:lnTo>
                  <a:lnTo>
                    <a:pt x="2315210" y="5024120"/>
                  </a:lnTo>
                  <a:lnTo>
                    <a:pt x="2269490" y="5105400"/>
                  </a:lnTo>
                  <a:lnTo>
                    <a:pt x="2269490" y="5180329"/>
                  </a:lnTo>
                  <a:lnTo>
                    <a:pt x="2226309" y="5180329"/>
                  </a:lnTo>
                  <a:lnTo>
                    <a:pt x="2202967" y="5222240"/>
                  </a:lnTo>
                  <a:close/>
                </a:path>
                <a:path w="6330950" h="6381750">
                  <a:moveTo>
                    <a:pt x="4728790" y="3926840"/>
                  </a:moveTo>
                  <a:lnTo>
                    <a:pt x="4602479" y="3926840"/>
                  </a:lnTo>
                  <a:lnTo>
                    <a:pt x="4602479" y="3149600"/>
                  </a:lnTo>
                  <a:lnTo>
                    <a:pt x="4645659" y="3149600"/>
                  </a:lnTo>
                  <a:lnTo>
                    <a:pt x="4645659" y="3924300"/>
                  </a:lnTo>
                  <a:lnTo>
                    <a:pt x="4733192" y="3924300"/>
                  </a:lnTo>
                  <a:lnTo>
                    <a:pt x="4728790" y="3926840"/>
                  </a:lnTo>
                  <a:close/>
                </a:path>
                <a:path w="6330950" h="6381750">
                  <a:moveTo>
                    <a:pt x="3700768" y="4512309"/>
                  </a:moveTo>
                  <a:lnTo>
                    <a:pt x="3580129" y="4512309"/>
                  </a:lnTo>
                  <a:lnTo>
                    <a:pt x="3580129" y="3385820"/>
                  </a:lnTo>
                  <a:lnTo>
                    <a:pt x="3347720" y="3181350"/>
                  </a:lnTo>
                  <a:lnTo>
                    <a:pt x="3411818" y="3181350"/>
                  </a:lnTo>
                  <a:lnTo>
                    <a:pt x="3658152" y="3397250"/>
                  </a:lnTo>
                  <a:lnTo>
                    <a:pt x="3594100" y="3397250"/>
                  </a:lnTo>
                  <a:lnTo>
                    <a:pt x="3622040" y="3422650"/>
                  </a:lnTo>
                  <a:lnTo>
                    <a:pt x="3622040" y="4511040"/>
                  </a:lnTo>
                  <a:lnTo>
                    <a:pt x="3702969" y="4511040"/>
                  </a:lnTo>
                  <a:lnTo>
                    <a:pt x="3700768" y="4512309"/>
                  </a:lnTo>
                  <a:close/>
                </a:path>
                <a:path w="6330950" h="6381750">
                  <a:moveTo>
                    <a:pt x="2694250" y="5123179"/>
                  </a:moveTo>
                  <a:lnTo>
                    <a:pt x="2612390" y="5123179"/>
                  </a:lnTo>
                  <a:lnTo>
                    <a:pt x="3265170" y="4745989"/>
                  </a:lnTo>
                  <a:lnTo>
                    <a:pt x="3265170" y="3328669"/>
                  </a:lnTo>
                  <a:lnTo>
                    <a:pt x="3305809" y="3328669"/>
                  </a:lnTo>
                  <a:lnTo>
                    <a:pt x="3305809" y="4354829"/>
                  </a:lnTo>
                  <a:lnTo>
                    <a:pt x="3385451" y="4400550"/>
                  </a:lnTo>
                  <a:lnTo>
                    <a:pt x="3308350" y="4400550"/>
                  </a:lnTo>
                  <a:lnTo>
                    <a:pt x="3308350" y="4768850"/>
                  </a:lnTo>
                  <a:lnTo>
                    <a:pt x="2694250" y="5123179"/>
                  </a:lnTo>
                  <a:close/>
                </a:path>
                <a:path w="6330950" h="6381750">
                  <a:moveTo>
                    <a:pt x="4224020" y="3949700"/>
                  </a:moveTo>
                  <a:lnTo>
                    <a:pt x="3594100" y="3397250"/>
                  </a:lnTo>
                  <a:lnTo>
                    <a:pt x="3658152" y="3397250"/>
                  </a:lnTo>
                  <a:lnTo>
                    <a:pt x="4208780" y="3879850"/>
                  </a:lnTo>
                  <a:lnTo>
                    <a:pt x="4257181" y="3879850"/>
                  </a:lnTo>
                  <a:lnTo>
                    <a:pt x="4224020" y="3949700"/>
                  </a:lnTo>
                  <a:close/>
                </a:path>
                <a:path w="6330950" h="6381750">
                  <a:moveTo>
                    <a:pt x="1482090" y="6348729"/>
                  </a:moveTo>
                  <a:lnTo>
                    <a:pt x="1471930" y="6342379"/>
                  </a:lnTo>
                  <a:lnTo>
                    <a:pt x="0" y="5492750"/>
                  </a:lnTo>
                  <a:lnTo>
                    <a:pt x="0" y="5349240"/>
                  </a:lnTo>
                  <a:lnTo>
                    <a:pt x="835659" y="4866639"/>
                  </a:lnTo>
                  <a:lnTo>
                    <a:pt x="835659" y="3989069"/>
                  </a:lnTo>
                  <a:lnTo>
                    <a:pt x="1550669" y="3576319"/>
                  </a:lnTo>
                  <a:lnTo>
                    <a:pt x="1636252" y="3625850"/>
                  </a:lnTo>
                  <a:lnTo>
                    <a:pt x="1548130" y="3625850"/>
                  </a:lnTo>
                  <a:lnTo>
                    <a:pt x="904239" y="3997960"/>
                  </a:lnTo>
                  <a:lnTo>
                    <a:pt x="959531" y="4029709"/>
                  </a:lnTo>
                  <a:lnTo>
                    <a:pt x="875029" y="4029709"/>
                  </a:lnTo>
                  <a:lnTo>
                    <a:pt x="875029" y="4916170"/>
                  </a:lnTo>
                  <a:lnTo>
                    <a:pt x="833119" y="4916170"/>
                  </a:lnTo>
                  <a:lnTo>
                    <a:pt x="63500" y="5360670"/>
                  </a:lnTo>
                  <a:lnTo>
                    <a:pt x="1483360" y="6179820"/>
                  </a:lnTo>
                  <a:lnTo>
                    <a:pt x="1774635" y="6179820"/>
                  </a:lnTo>
                  <a:lnTo>
                    <a:pt x="1482090" y="6348729"/>
                  </a:lnTo>
                  <a:close/>
                </a:path>
                <a:path w="6330950" h="6381750">
                  <a:moveTo>
                    <a:pt x="1642127" y="4371340"/>
                  </a:moveTo>
                  <a:lnTo>
                    <a:pt x="1554479" y="4371340"/>
                  </a:lnTo>
                  <a:lnTo>
                    <a:pt x="2195829" y="4000500"/>
                  </a:lnTo>
                  <a:lnTo>
                    <a:pt x="1548130" y="3625850"/>
                  </a:lnTo>
                  <a:lnTo>
                    <a:pt x="1636252" y="3625850"/>
                  </a:lnTo>
                  <a:lnTo>
                    <a:pt x="1873249" y="3763009"/>
                  </a:lnTo>
                  <a:lnTo>
                    <a:pt x="1912620" y="3763009"/>
                  </a:lnTo>
                  <a:lnTo>
                    <a:pt x="1912620" y="3788409"/>
                  </a:lnTo>
                  <a:lnTo>
                    <a:pt x="2269490" y="3994150"/>
                  </a:lnTo>
                  <a:lnTo>
                    <a:pt x="2269490" y="4011929"/>
                  </a:lnTo>
                  <a:lnTo>
                    <a:pt x="2579135" y="4011929"/>
                  </a:lnTo>
                  <a:lnTo>
                    <a:pt x="2565614" y="4036060"/>
                  </a:lnTo>
                  <a:lnTo>
                    <a:pt x="2226309" y="4036060"/>
                  </a:lnTo>
                  <a:lnTo>
                    <a:pt x="1642127" y="4371340"/>
                  </a:lnTo>
                  <a:close/>
                </a:path>
                <a:path w="6330950" h="6381750">
                  <a:moveTo>
                    <a:pt x="4625340" y="3986529"/>
                  </a:moveTo>
                  <a:lnTo>
                    <a:pt x="4319270" y="3810000"/>
                  </a:lnTo>
                  <a:lnTo>
                    <a:pt x="4400256" y="3810000"/>
                  </a:lnTo>
                  <a:lnTo>
                    <a:pt x="4602479" y="3926840"/>
                  </a:lnTo>
                  <a:lnTo>
                    <a:pt x="4728790" y="3926840"/>
                  </a:lnTo>
                  <a:lnTo>
                    <a:pt x="4625340" y="3986529"/>
                  </a:lnTo>
                  <a:close/>
                </a:path>
                <a:path w="6330950" h="6381750">
                  <a:moveTo>
                    <a:pt x="4274820" y="3842696"/>
                  </a:moveTo>
                  <a:lnTo>
                    <a:pt x="4274820" y="3841750"/>
                  </a:lnTo>
                  <a:lnTo>
                    <a:pt x="4283710" y="3823970"/>
                  </a:lnTo>
                  <a:lnTo>
                    <a:pt x="4274820" y="3842696"/>
                  </a:lnTo>
                  <a:close/>
                </a:path>
                <a:path w="6330950" h="6381750">
                  <a:moveTo>
                    <a:pt x="3702969" y="4511040"/>
                  </a:moveTo>
                  <a:lnTo>
                    <a:pt x="3622040" y="4511040"/>
                  </a:lnTo>
                  <a:lnTo>
                    <a:pt x="4274820" y="4133850"/>
                  </a:lnTo>
                  <a:lnTo>
                    <a:pt x="4274820" y="3842696"/>
                  </a:lnTo>
                  <a:lnTo>
                    <a:pt x="4283710" y="3823970"/>
                  </a:lnTo>
                  <a:lnTo>
                    <a:pt x="4319270" y="3823970"/>
                  </a:lnTo>
                  <a:lnTo>
                    <a:pt x="4319270" y="4155439"/>
                  </a:lnTo>
                  <a:lnTo>
                    <a:pt x="3702969" y="4511040"/>
                  </a:lnTo>
                  <a:close/>
                </a:path>
                <a:path w="6330950" h="6381750">
                  <a:moveTo>
                    <a:pt x="1655391" y="5708649"/>
                  </a:moveTo>
                  <a:lnTo>
                    <a:pt x="1532889" y="5708649"/>
                  </a:lnTo>
                  <a:lnTo>
                    <a:pt x="1532889" y="4408169"/>
                  </a:lnTo>
                  <a:lnTo>
                    <a:pt x="875030" y="4029709"/>
                  </a:lnTo>
                  <a:lnTo>
                    <a:pt x="959531" y="4029709"/>
                  </a:lnTo>
                  <a:lnTo>
                    <a:pt x="1554479" y="4371340"/>
                  </a:lnTo>
                  <a:lnTo>
                    <a:pt x="1642127" y="4371340"/>
                  </a:lnTo>
                  <a:lnTo>
                    <a:pt x="1573529" y="4410710"/>
                  </a:lnTo>
                  <a:lnTo>
                    <a:pt x="1573529" y="5706110"/>
                  </a:lnTo>
                  <a:lnTo>
                    <a:pt x="1659792" y="5706110"/>
                  </a:lnTo>
                  <a:lnTo>
                    <a:pt x="1655391" y="5708649"/>
                  </a:lnTo>
                  <a:close/>
                </a:path>
                <a:path w="6330950" h="6381750">
                  <a:moveTo>
                    <a:pt x="2226309" y="4086860"/>
                  </a:moveTo>
                  <a:lnTo>
                    <a:pt x="2226309" y="4036060"/>
                  </a:lnTo>
                  <a:lnTo>
                    <a:pt x="2565614" y="4036060"/>
                  </a:lnTo>
                  <a:lnTo>
                    <a:pt x="2547112" y="4069079"/>
                  </a:lnTo>
                  <a:lnTo>
                    <a:pt x="2236470" y="4069079"/>
                  </a:lnTo>
                  <a:lnTo>
                    <a:pt x="2226309" y="4086860"/>
                  </a:lnTo>
                  <a:close/>
                </a:path>
                <a:path w="6330950" h="6381750">
                  <a:moveTo>
                    <a:pt x="2170429" y="5280659"/>
                  </a:moveTo>
                  <a:lnTo>
                    <a:pt x="1924050" y="5139689"/>
                  </a:lnTo>
                  <a:lnTo>
                    <a:pt x="1703070" y="5021579"/>
                  </a:lnTo>
                  <a:lnTo>
                    <a:pt x="2236470" y="4069079"/>
                  </a:lnTo>
                  <a:lnTo>
                    <a:pt x="2547112" y="4069079"/>
                  </a:lnTo>
                  <a:lnTo>
                    <a:pt x="1962150" y="5113020"/>
                  </a:lnTo>
                  <a:lnTo>
                    <a:pt x="2153920" y="5222240"/>
                  </a:lnTo>
                  <a:lnTo>
                    <a:pt x="2202967" y="5222240"/>
                  </a:lnTo>
                  <a:lnTo>
                    <a:pt x="2170429" y="5280659"/>
                  </a:lnTo>
                  <a:close/>
                </a:path>
                <a:path w="6330950" h="6381750">
                  <a:moveTo>
                    <a:pt x="3601720" y="4569459"/>
                  </a:moveTo>
                  <a:lnTo>
                    <a:pt x="3308350" y="4400550"/>
                  </a:lnTo>
                  <a:lnTo>
                    <a:pt x="3385451" y="4400550"/>
                  </a:lnTo>
                  <a:lnTo>
                    <a:pt x="3580129" y="4512309"/>
                  </a:lnTo>
                  <a:lnTo>
                    <a:pt x="3700768" y="4512309"/>
                  </a:lnTo>
                  <a:lnTo>
                    <a:pt x="3601720" y="4569459"/>
                  </a:lnTo>
                  <a:close/>
                </a:path>
                <a:path w="6330950" h="6381750">
                  <a:moveTo>
                    <a:pt x="2694250" y="5123180"/>
                  </a:moveTo>
                  <a:lnTo>
                    <a:pt x="2570479" y="5123180"/>
                  </a:lnTo>
                  <a:lnTo>
                    <a:pt x="2570479" y="4568190"/>
                  </a:lnTo>
                  <a:lnTo>
                    <a:pt x="2612390" y="4568190"/>
                  </a:lnTo>
                  <a:lnTo>
                    <a:pt x="2612390" y="5123179"/>
                  </a:lnTo>
                  <a:lnTo>
                    <a:pt x="2694250" y="5123179"/>
                  </a:lnTo>
                  <a:close/>
                </a:path>
                <a:path w="6330950" h="6381750">
                  <a:moveTo>
                    <a:pt x="1551939" y="5768340"/>
                  </a:moveTo>
                  <a:lnTo>
                    <a:pt x="833119" y="5353050"/>
                  </a:lnTo>
                  <a:lnTo>
                    <a:pt x="833119" y="4916170"/>
                  </a:lnTo>
                  <a:lnTo>
                    <a:pt x="875029" y="4916170"/>
                  </a:lnTo>
                  <a:lnTo>
                    <a:pt x="875030" y="5328920"/>
                  </a:lnTo>
                  <a:lnTo>
                    <a:pt x="1532889" y="5708649"/>
                  </a:lnTo>
                  <a:lnTo>
                    <a:pt x="1655391" y="5708649"/>
                  </a:lnTo>
                  <a:lnTo>
                    <a:pt x="1551939" y="5768340"/>
                  </a:lnTo>
                  <a:close/>
                </a:path>
                <a:path w="6330950" h="6381750">
                  <a:moveTo>
                    <a:pt x="2590800" y="5182870"/>
                  </a:moveTo>
                  <a:lnTo>
                    <a:pt x="2315210" y="5024120"/>
                  </a:lnTo>
                  <a:lnTo>
                    <a:pt x="2399207" y="5024120"/>
                  </a:lnTo>
                  <a:lnTo>
                    <a:pt x="2570479" y="5123180"/>
                  </a:lnTo>
                  <a:lnTo>
                    <a:pt x="2694250" y="5123180"/>
                  </a:lnTo>
                  <a:lnTo>
                    <a:pt x="2590800" y="5182870"/>
                  </a:lnTo>
                  <a:close/>
                </a:path>
                <a:path w="6330950" h="6381750">
                  <a:moveTo>
                    <a:pt x="1659792" y="5706110"/>
                  </a:moveTo>
                  <a:lnTo>
                    <a:pt x="1573529" y="5706110"/>
                  </a:lnTo>
                  <a:lnTo>
                    <a:pt x="2226309" y="5328920"/>
                  </a:lnTo>
                  <a:lnTo>
                    <a:pt x="2226309" y="5180329"/>
                  </a:lnTo>
                  <a:lnTo>
                    <a:pt x="2269490" y="5180329"/>
                  </a:lnTo>
                  <a:lnTo>
                    <a:pt x="2269490" y="5354320"/>
                  </a:lnTo>
                  <a:lnTo>
                    <a:pt x="1659792" y="5706110"/>
                  </a:lnTo>
                  <a:close/>
                </a:path>
              </a:pathLst>
            </a:custGeom>
            <a:solidFill>
              <a:srgbClr val="2A4A8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603255" y="3013106"/>
            <a:ext cx="7090409" cy="3911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8500" spc="90" dirty="0">
                <a:solidFill>
                  <a:srgbClr val="F6B4A6"/>
                </a:solidFill>
              </a:rPr>
              <a:t>System </a:t>
            </a:r>
            <a:r>
              <a:rPr sz="8500" spc="95" dirty="0">
                <a:solidFill>
                  <a:srgbClr val="F6B4A6"/>
                </a:solidFill>
              </a:rPr>
              <a:t> </a:t>
            </a:r>
            <a:r>
              <a:rPr sz="8500" spc="630" dirty="0">
                <a:solidFill>
                  <a:srgbClr val="F6B4A6"/>
                </a:solidFill>
              </a:rPr>
              <a:t>R</a:t>
            </a:r>
            <a:r>
              <a:rPr sz="8500" spc="-190" dirty="0">
                <a:solidFill>
                  <a:srgbClr val="F6B4A6"/>
                </a:solidFill>
              </a:rPr>
              <a:t>e</a:t>
            </a:r>
            <a:r>
              <a:rPr sz="8500" spc="335" dirty="0">
                <a:solidFill>
                  <a:srgbClr val="F6B4A6"/>
                </a:solidFill>
              </a:rPr>
              <a:t>q</a:t>
            </a:r>
            <a:r>
              <a:rPr sz="8500" spc="-65" dirty="0">
                <a:solidFill>
                  <a:srgbClr val="F6B4A6"/>
                </a:solidFill>
              </a:rPr>
              <a:t>u</a:t>
            </a:r>
            <a:r>
              <a:rPr sz="8500" spc="-125" dirty="0">
                <a:solidFill>
                  <a:srgbClr val="F6B4A6"/>
                </a:solidFill>
              </a:rPr>
              <a:t>i</a:t>
            </a:r>
            <a:r>
              <a:rPr sz="8500" spc="-155" dirty="0">
                <a:solidFill>
                  <a:srgbClr val="F6B4A6"/>
                </a:solidFill>
              </a:rPr>
              <a:t>r</a:t>
            </a:r>
            <a:r>
              <a:rPr sz="8500" spc="-190" dirty="0">
                <a:solidFill>
                  <a:srgbClr val="F6B4A6"/>
                </a:solidFill>
              </a:rPr>
              <a:t>e</a:t>
            </a:r>
            <a:r>
              <a:rPr sz="8500" spc="25" dirty="0">
                <a:solidFill>
                  <a:srgbClr val="F6B4A6"/>
                </a:solidFill>
              </a:rPr>
              <a:t>m</a:t>
            </a:r>
            <a:r>
              <a:rPr sz="8500" spc="-190" dirty="0">
                <a:solidFill>
                  <a:srgbClr val="F6B4A6"/>
                </a:solidFill>
              </a:rPr>
              <a:t>e</a:t>
            </a:r>
            <a:r>
              <a:rPr sz="8500" spc="25" dirty="0">
                <a:solidFill>
                  <a:srgbClr val="F6B4A6"/>
                </a:solidFill>
              </a:rPr>
              <a:t>n</a:t>
            </a:r>
            <a:r>
              <a:rPr sz="8500" spc="-30" dirty="0">
                <a:solidFill>
                  <a:srgbClr val="F6B4A6"/>
                </a:solidFill>
              </a:rPr>
              <a:t>t</a:t>
            </a:r>
            <a:r>
              <a:rPr sz="8500" spc="110" dirty="0">
                <a:solidFill>
                  <a:srgbClr val="F6B4A6"/>
                </a:solidFill>
              </a:rPr>
              <a:t>s  </a:t>
            </a:r>
            <a:r>
              <a:rPr sz="8500" spc="160" dirty="0">
                <a:solidFill>
                  <a:srgbClr val="F6B4A6"/>
                </a:solidFill>
              </a:rPr>
              <a:t>Analysis</a:t>
            </a:r>
            <a:endParaRPr sz="8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175</Words>
  <Application>Microsoft Office PowerPoint</Application>
  <PresentationFormat>Custom</PresentationFormat>
  <Paragraphs>54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Microsoft Sans Serif</vt:lpstr>
      <vt:lpstr>Tahoma</vt:lpstr>
      <vt:lpstr>Trebuchet MS</vt:lpstr>
      <vt:lpstr>Office Theme</vt:lpstr>
      <vt:lpstr>PowerPoint Presentation</vt:lpstr>
      <vt:lpstr>Introduction</vt:lpstr>
      <vt:lpstr>Business Requirement</vt:lpstr>
      <vt:lpstr>Organization Chart</vt:lpstr>
      <vt:lpstr>Project Chart</vt:lpstr>
      <vt:lpstr>Business Modelling/Requirements</vt:lpstr>
      <vt:lpstr>Business Processes / Flowchart of Requirements</vt:lpstr>
      <vt:lpstr>Activity Diagram</vt:lpstr>
      <vt:lpstr>System  Requirements  Analysis</vt:lpstr>
      <vt:lpstr>Translate from Business Use Case</vt:lpstr>
      <vt:lpstr>Usecase diagram</vt:lpstr>
      <vt:lpstr>Domain Class Model Diagram</vt:lpstr>
      <vt:lpstr>Usecase Manage Order  Activity diagram</vt:lpstr>
      <vt:lpstr>PowerPoint Presentation</vt:lpstr>
      <vt:lpstr>PowerPoint Presentation</vt:lpstr>
      <vt:lpstr>Usecase Statistic  Activity diagram</vt:lpstr>
      <vt:lpstr>Usecase Statistic System sequence diagram</vt:lpstr>
      <vt:lpstr>Usecase Statistic  Usecase Description</vt:lpstr>
      <vt:lpstr>Usecase manage  shopping cart  Activity diagram</vt:lpstr>
      <vt:lpstr>Usecase manage shopping cart  System sequence diagram</vt:lpstr>
      <vt:lpstr>Usecase manage shopping cart  Usecase description</vt:lpstr>
      <vt:lpstr>PowerPoint Presentation</vt:lpstr>
      <vt:lpstr>PowerPoint Presentation</vt:lpstr>
      <vt:lpstr>Design Class  Diagram Use Case Manage  Shopping Cart</vt:lpstr>
      <vt:lpstr>PowerPoint Presentation</vt:lpstr>
      <vt:lpstr>UI Usecase Manage Order</vt:lpstr>
      <vt:lpstr>UI Usecase Manage Order</vt:lpstr>
      <vt:lpstr>UI Usecase Statistic</vt:lpstr>
      <vt:lpstr>Class Method Code  Product</vt:lpstr>
      <vt:lpstr>Class Method Code  Order</vt:lpstr>
      <vt:lpstr>Class Method Code  OrderProduct</vt:lpstr>
      <vt:lpstr>Class Method Code  User</vt:lpstr>
      <vt:lpstr>Class Method Code  Admin</vt:lpstr>
      <vt:lpstr>Demonstration  Login</vt:lpstr>
      <vt:lpstr>Demonstration  Manage Order</vt:lpstr>
      <vt:lpstr>Demonstration  Detail Order</vt:lpstr>
      <vt:lpstr>Demonstration  Statistic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DISTRIBUTOR SELLING ELECTRONICS DEVICES PRODUCTS</dc:title>
  <dc:creator>Bùi Hữu Lộc</dc:creator>
  <cp:keywords>DAFiWDLDZSM,BAExqHuCwPU</cp:keywords>
  <cp:lastModifiedBy>Hữu Lộc</cp:lastModifiedBy>
  <cp:revision>1</cp:revision>
  <dcterms:created xsi:type="dcterms:W3CDTF">2023-05-12T07:23:14Z</dcterms:created>
  <dcterms:modified xsi:type="dcterms:W3CDTF">2023-05-13T15:59:42Z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2023-05-12T00:00:00Z</vt:filetime>
  </property>
  <property fmtid="{D5CDD505-2E9C-101B-9397-08002B2CF9AE}" pid="3" name="Creator">
    <vt:lpwstr>Canva</vt:lpwstr>
  </property>
  <property fmtid="{D5CDD505-2E9C-101B-9397-08002B2CF9AE}" pid="4" name="LastSaved">
    <vt:filetime>2023-05-12T00:00:00Z</vt:filetime>
  </property>
</Properties>
</file>